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26" r:id="rId2"/>
  </p:sldMasterIdLst>
  <p:sldIdLst>
    <p:sldId id="256" r:id="rId3"/>
    <p:sldId id="264" r:id="rId4"/>
    <p:sldId id="265" r:id="rId5"/>
    <p:sldId id="259" r:id="rId6"/>
    <p:sldId id="266" r:id="rId7"/>
    <p:sldId id="267" r:id="rId8"/>
    <p:sldId id="269" r:id="rId9"/>
    <p:sldId id="261" r:id="rId10"/>
    <p:sldId id="268" r:id="rId11"/>
    <p:sldId id="271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DFDE7-93E1-4971-A5CC-25D9BC286343}" v="5" dt="2021-03-01T14:00:27.260"/>
    <p1510:client id="{73E3558A-B49D-4369-A208-7534A9301040}" v="498" dt="2021-02-26T17:17:44.911"/>
    <p1510:client id="{935EE665-D2F8-44EA-983F-F653EC408F92}" v="311" dt="2021-03-01T13:49:13.579"/>
    <p1510:client id="{C8DA2096-7DA3-4002-ACE3-BF6BF3615F6D}" v="2" dt="2021-03-03T14:21:34.954"/>
    <p1510:client id="{C9D08611-A565-49E5-B74A-99A77C1ADDE0}" v="545" dt="2021-03-03T14:52:50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утакова Наталья" userId="623a349d8fa2b9ee" providerId="Windows Live" clId="Web-{73E3558A-B49D-4369-A208-7534A9301040}"/>
    <pc:docChg chg="addSld delSld modSld addMainMaster delMainMaster">
      <pc:chgData name="Бутакова Наталья" userId="623a349d8fa2b9ee" providerId="Windows Live" clId="Web-{73E3558A-B49D-4369-A208-7534A9301040}" dt="2021-02-26T17:17:44.911" v="287"/>
      <pc:docMkLst>
        <pc:docMk/>
      </pc:docMkLst>
      <pc:sldChg chg="addSp delSp modSp mod setBg modClrScheme chgLayout">
        <pc:chgData name="Бутакова Наталья" userId="623a349d8fa2b9ee" providerId="Windows Live" clId="Web-{73E3558A-B49D-4369-A208-7534A9301040}" dt="2021-02-26T15:34:32.671" v="153" actId="14100"/>
        <pc:sldMkLst>
          <pc:docMk/>
          <pc:sldMk cId="1351651579" sldId="256"/>
        </pc:sldMkLst>
        <pc:spChg chg="mod">
          <ac:chgData name="Бутакова Наталья" userId="623a349d8fa2b9ee" providerId="Windows Live" clId="Web-{73E3558A-B49D-4369-A208-7534A9301040}" dt="2021-02-26T15:31:13.083" v="79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Бутакова Наталья" userId="623a349d8fa2b9ee" providerId="Windows Live" clId="Web-{73E3558A-B49D-4369-A208-7534A9301040}" dt="2021-02-26T15:34:32.671" v="153" actId="14100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Бутакова Наталья" userId="623a349d8fa2b9ee" providerId="Windows Live" clId="Web-{73E3558A-B49D-4369-A208-7534A9301040}" dt="2021-02-26T15:28:09.511" v="59"/>
          <ac:spMkLst>
            <pc:docMk/>
            <pc:sldMk cId="1351651579" sldId="256"/>
            <ac:spMk id="5" creationId="{26B0FCFA-8A2E-4F10-87BD-34565BD7C39F}"/>
          </ac:spMkLst>
        </pc:spChg>
        <pc:spChg chg="add del">
          <ac:chgData name="Бутакова Наталья" userId="623a349d8fa2b9ee" providerId="Windows Live" clId="Web-{73E3558A-B49D-4369-A208-7534A9301040}" dt="2021-02-26T15:28:09.511" v="59"/>
          <ac:spMkLst>
            <pc:docMk/>
            <pc:sldMk cId="1351651579" sldId="256"/>
            <ac:spMk id="6" creationId="{32DA72A5-2775-4FE6-9A97-1C8DEE0E06C2}"/>
          </ac:spMkLst>
        </pc:spChg>
        <pc:spChg chg="add del">
          <ac:chgData name="Бутакова Наталья" userId="623a349d8fa2b9ee" providerId="Windows Live" clId="Web-{73E3558A-B49D-4369-A208-7534A9301040}" dt="2021-02-26T15:28:09.511" v="59"/>
          <ac:spMkLst>
            <pc:docMk/>
            <pc:sldMk cId="1351651579" sldId="256"/>
            <ac:spMk id="7" creationId="{9A5A083A-2135-4A62-BB7C-76B9475A244D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8" creationId="{CA5B2A81-2C8E-4963-AFD4-E539D168B475}"/>
          </ac:spMkLst>
        </pc:spChg>
        <pc:spChg chg="add del">
          <ac:chgData name="Бутакова Наталья" userId="623a349d8fa2b9ee" providerId="Windows Live" clId="Web-{73E3558A-B49D-4369-A208-7534A9301040}" dt="2021-02-26T15:28:09.511" v="59"/>
          <ac:spMkLst>
            <pc:docMk/>
            <pc:sldMk cId="1351651579" sldId="256"/>
            <ac:spMk id="9" creationId="{D04EFD0D-EF13-4A40-B330-AC605DB1BFCB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10" creationId="{877D5044-C0FC-41BD-921B-D2CEA70F43E9}"/>
          </ac:spMkLst>
        </pc:spChg>
        <pc:spChg chg="add del">
          <ac:chgData name="Бутакова Наталья" userId="623a349d8fa2b9ee" providerId="Windows Live" clId="Web-{73E3558A-B49D-4369-A208-7534A9301040}" dt="2021-02-26T15:28:44.950" v="63"/>
          <ac:spMkLst>
            <pc:docMk/>
            <pc:sldMk cId="1351651579" sldId="256"/>
            <ac:spMk id="11" creationId="{0FD46528-2A0F-4BB4-A721-EAB8907C5163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12" creationId="{240C59C6-5DFE-4F83-A118-7B0F1AD930C2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13" creationId="{8B646C36-EEEC-4D52-8E8E-206F4CD8A3DA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14" creationId="{1273AD71-A9B2-42A5-A6AA-DC06CC4F817E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16" creationId="{DAD743CE-A4C9-4C61-8969-5096C42E4A2B}"/>
          </ac:spMkLst>
        </pc:spChg>
        <pc:spChg chg="add del">
          <ac:chgData name="Бутакова Наталья" userId="623a349d8fa2b9ee" providerId="Windows Live" clId="Web-{73E3558A-B49D-4369-A208-7534A9301040}" dt="2021-02-26T15:28:44.950" v="63"/>
          <ac:spMkLst>
            <pc:docMk/>
            <pc:sldMk cId="1351651579" sldId="256"/>
            <ac:spMk id="17" creationId="{0E4F595B-2962-4159-8BB7-11DADC483AD3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18" creationId="{BD12B198-BFE5-4867-B13A-199FE41B4422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19" creationId="{D649D88F-3460-4C52-888E-001C62B26EE5}"/>
          </ac:spMkLst>
        </pc:spChg>
        <pc:spChg chg="add del">
          <ac:chgData name="Бутакова Наталья" userId="623a349d8fa2b9ee" providerId="Windows Live" clId="Web-{73E3558A-B49D-4369-A208-7534A9301040}" dt="2021-02-26T15:28:44.950" v="63"/>
          <ac:spMkLst>
            <pc:docMk/>
            <pc:sldMk cId="1351651579" sldId="256"/>
            <ac:spMk id="21" creationId="{657457C6-5104-4D63-9C05-84DA1B1A42BC}"/>
          </ac:spMkLst>
        </pc:spChg>
        <pc:spChg chg="add del">
          <ac:chgData name="Бутакова Наталья" userId="623a349d8fa2b9ee" providerId="Windows Live" clId="Web-{73E3558A-B49D-4369-A208-7534A9301040}" dt="2021-02-26T15:28:44.950" v="63"/>
          <ac:spMkLst>
            <pc:docMk/>
            <pc:sldMk cId="1351651579" sldId="256"/>
            <ac:spMk id="22" creationId="{61516266-4AD2-4299-BC89-A3D3D18F8AF3}"/>
          </ac:spMkLst>
        </pc:spChg>
        <pc:spChg chg="add del">
          <ac:chgData name="Бутакова Наталья" userId="623a349d8fa2b9ee" providerId="Windows Live" clId="Web-{73E3558A-B49D-4369-A208-7534A9301040}" dt="2021-02-26T15:28:53.325" v="65"/>
          <ac:spMkLst>
            <pc:docMk/>
            <pc:sldMk cId="1351651579" sldId="256"/>
            <ac:spMk id="23" creationId="{FBDCECDC-EEE3-4128-AA5E-82A8C08796E8}"/>
          </ac:spMkLst>
        </pc:spChg>
        <pc:spChg chg="add del">
          <ac:chgData name="Бутакова Наталья" userId="623a349d8fa2b9ee" providerId="Windows Live" clId="Web-{73E3558A-B49D-4369-A208-7534A9301040}" dt="2021-02-26T15:28:53.325" v="65"/>
          <ac:spMkLst>
            <pc:docMk/>
            <pc:sldMk cId="1351651579" sldId="256"/>
            <ac:spMk id="25" creationId="{4260EDE0-989C-4E16-AF94-F652294D828E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26" creationId="{81C67526-3B2B-41B3-A8FD-141E1F828833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27" creationId="{4FB204DF-284E-45F6-A017-79A4DF57BCCB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28" creationId="{435B334E-B7AB-4395-9F2B-FD74A4085777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29" creationId="{6908275D-177E-42F2-8887-134AFE8B70CC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31" creationId="{4D1A5E71-B6B6-486A-8CDC-C7ABD9B903F6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32" creationId="{A2B5CBEA-F125-49B6-8335-227C325B112B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33" creationId="{E32B36D4-0C87-4882-A12C-18A91DBAE28D}"/>
          </ac:spMkLst>
        </pc:spChg>
        <pc:spChg chg="add del">
          <ac:chgData name="Бутакова Наталья" userId="623a349d8fa2b9ee" providerId="Windows Live" clId="Web-{73E3558A-B49D-4369-A208-7534A9301040}" dt="2021-02-26T15:28:28.668" v="61"/>
          <ac:spMkLst>
            <pc:docMk/>
            <pc:sldMk cId="1351651579" sldId="256"/>
            <ac:spMk id="34" creationId="{217DD14E-3BC7-413D-B4AB-B92EED2F57C5}"/>
          </ac:spMkLst>
        </pc:spChg>
        <pc:spChg chg="add del">
          <ac:chgData name="Бутакова Наталья" userId="623a349d8fa2b9ee" providerId="Windows Live" clId="Web-{73E3558A-B49D-4369-A208-7534A9301040}" dt="2021-02-26T15:29:01.279" v="67"/>
          <ac:spMkLst>
            <pc:docMk/>
            <pc:sldMk cId="1351651579" sldId="256"/>
            <ac:spMk id="36" creationId="{7A18C9FB-EC4C-4DAE-8F7D-C6E5AF607958}"/>
          </ac:spMkLst>
        </pc:spChg>
        <pc:spChg chg="add del">
          <ac:chgData name="Бутакова Наталья" userId="623a349d8fa2b9ee" providerId="Windows Live" clId="Web-{73E3558A-B49D-4369-A208-7534A9301040}" dt="2021-02-26T15:29:01.279" v="67"/>
          <ac:spMkLst>
            <pc:docMk/>
            <pc:sldMk cId="1351651579" sldId="256"/>
            <ac:spMk id="37" creationId="{5832FD91-6E45-4C1D-B22F-1CC8B92A2319}"/>
          </ac:spMkLst>
        </pc:spChg>
        <pc:spChg chg="add del">
          <ac:chgData name="Бутакова Наталья" userId="623a349d8fa2b9ee" providerId="Windows Live" clId="Web-{73E3558A-B49D-4369-A208-7534A9301040}" dt="2021-02-26T15:29:01.279" v="67"/>
          <ac:spMkLst>
            <pc:docMk/>
            <pc:sldMk cId="1351651579" sldId="256"/>
            <ac:spMk id="38" creationId="{55F5D1E8-E605-4EFC-8912-6E191F84FE26}"/>
          </ac:spMkLst>
        </pc:spChg>
        <pc:spChg chg="add del">
          <ac:chgData name="Бутакова Наталья" userId="623a349d8fa2b9ee" providerId="Windows Live" clId="Web-{73E3558A-B49D-4369-A208-7534A9301040}" dt="2021-02-26T15:29:08.717" v="69"/>
          <ac:spMkLst>
            <pc:docMk/>
            <pc:sldMk cId="1351651579" sldId="256"/>
            <ac:spMk id="39" creationId="{BCAB7BF2-C0E5-4451-82FD-4D451D5D3A6E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1" creationId="{22689967-BCE4-4CB3-AB4A-E9B6EC055F8F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2" creationId="{27C86C65-70F5-4826-A10D-0E4FB096BF83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3" creationId="{F6A857B9-D582-4DD3-82BC-5CBF33E8DEF5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4" creationId="{548DB528-CEE1-450E-9D70-38B97A906B66}"/>
          </ac:spMkLst>
        </pc:spChg>
        <pc:spChg chg="add del">
          <ac:chgData name="Бутакова Наталья" userId="623a349d8fa2b9ee" providerId="Windows Live" clId="Web-{73E3558A-B49D-4369-A208-7534A9301040}" dt="2021-02-26T15:29:08.717" v="69"/>
          <ac:spMkLst>
            <pc:docMk/>
            <pc:sldMk cId="1351651579" sldId="256"/>
            <ac:spMk id="45" creationId="{19E80463-482A-4612-8063-9F60E0C7F2CF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7" creationId="{8E3E61E5-7309-4B68-89DB-E5CAE484134C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8" creationId="{38904A42-15F0-4BEF-A06A-DCCD3D2C1687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49" creationId="{4B4D6438-495E-40D8-A2AF-D6697DA07BE9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50" creationId="{95208F27-B5FE-414B-B2F7-340BD4053AD3}"/>
          </ac:spMkLst>
        </pc:spChg>
        <pc:spChg chg="add del">
          <ac:chgData name="Бутакова Наталья" userId="623a349d8fa2b9ee" providerId="Windows Live" clId="Web-{73E3558A-B49D-4369-A208-7534A9301040}" dt="2021-02-26T15:29:32.562" v="71"/>
          <ac:spMkLst>
            <pc:docMk/>
            <pc:sldMk cId="1351651579" sldId="256"/>
            <ac:spMk id="51" creationId="{190B1E87-EDFB-4D74-B288-2C27E290A23A}"/>
          </ac:spMkLst>
        </pc:spChg>
        <pc:spChg chg="add del">
          <ac:chgData name="Бутакова Наталья" userId="623a349d8fa2b9ee" providerId="Windows Live" clId="Web-{73E3558A-B49D-4369-A208-7534A9301040}" dt="2021-02-26T15:31:13.083" v="79"/>
          <ac:spMkLst>
            <pc:docMk/>
            <pc:sldMk cId="1351651579" sldId="256"/>
            <ac:spMk id="52" creationId="{80E21785-62D8-430F-9521-90166EF7C8F0}"/>
          </ac:spMkLst>
        </pc:spChg>
        <pc:spChg chg="add del">
          <ac:chgData name="Бутакова Наталья" userId="623a349d8fa2b9ee" providerId="Windows Live" clId="Web-{73E3558A-B49D-4369-A208-7534A9301040}" dt="2021-02-26T15:31:13.083" v="79"/>
          <ac:spMkLst>
            <pc:docMk/>
            <pc:sldMk cId="1351651579" sldId="256"/>
            <ac:spMk id="53" creationId="{ED7CF8A0-D3E4-4A16-87D3-1D973AC61BF1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55" creationId="{A2B5CBEA-F125-49B6-8335-227C325B112B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56" creationId="{E51A97D9-C694-4307-818B-0C5BBF413609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57" creationId="{2C1D3151-5F97-4860-B56C-C98BD62CC255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58" creationId="{3A397E3E-B90C-4D82-BAAA-36F7AC6A4565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59" creationId="{8DE96824-E506-4448-8704-5EC7BF7BC51B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0" creationId="{8CF5E676-CA04-4CED-9F1E-5026ED66E66D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1" creationId="{E16C8D8F-10E9-4498-ABDB-0F923F8B6837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2" creationId="{AFD1189F-9598-4281-8056-2845388D4D05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3" creationId="{4FB204DF-284E-45F6-A017-79A4DF57BCCB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4" creationId="{583E04E1-D74F-4ED6-972C-035F4FEC4B88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5" creationId="{5EC6B544-8C84-47A6-885D-A4F09EF5C0F7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66" creationId="{716BED87-A484-418B-BFE2-B7AF165C5C9F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7" creationId="{1E5A83E3-8A11-4492-BB6E-F5F2240316FB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68" creationId="{91DAC796-CA78-4ABE-BE2F-B8B4D60A68AB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69" creationId="{0F360028-588C-4E99-9E6F-5DE59080E390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70" creationId="{5DDA4212-2A25-49B5-912F-FE46DB634406}"/>
          </ac:spMkLst>
        </pc:spChg>
        <pc:spChg chg="add del">
          <ac:chgData name="Бутакова Наталья" userId="623a349d8fa2b9ee" providerId="Windows Live" clId="Web-{73E3558A-B49D-4369-A208-7534A9301040}" dt="2021-02-26T15:30:50.535" v="76"/>
          <ac:spMkLst>
            <pc:docMk/>
            <pc:sldMk cId="1351651579" sldId="256"/>
            <ac:spMk id="71" creationId="{44CA1620-2C02-4B4E-97C8-06FCE85EEB0E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72" creationId="{5D44875A-5D91-4826-BEA8-3D8137697368}"/>
          </ac:spMkLst>
        </pc:spChg>
        <pc:spChg chg="add del">
          <ac:chgData name="Бутакова Наталья" userId="623a349d8fa2b9ee" providerId="Windows Live" clId="Web-{73E3558A-B49D-4369-A208-7534A9301040}" dt="2021-02-26T15:30:50.535" v="76"/>
          <ac:spMkLst>
            <pc:docMk/>
            <pc:sldMk cId="1351651579" sldId="256"/>
            <ac:spMk id="73" creationId="{3657DE79-27F8-4881-BE3B-5321D1801425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76" creationId="{6E8A2566-F83F-4EC9-83A9-338A70FB6B29}"/>
          </ac:spMkLst>
        </pc:spChg>
        <pc:spChg chg="add del">
          <ac:chgData name="Бутакова Наталья" userId="623a349d8fa2b9ee" providerId="Windows Live" clId="Web-{73E3558A-B49D-4369-A208-7534A9301040}" dt="2021-02-26T15:31:13.051" v="78"/>
          <ac:spMkLst>
            <pc:docMk/>
            <pc:sldMk cId="1351651579" sldId="256"/>
            <ac:spMk id="77" creationId="{4E1EF4E8-5513-4BF5-BC41-04645281C672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78" creationId="{3FD786AD-5715-4F40-BEE8-2D5F8F1EA711}"/>
          </ac:spMkLst>
        </pc:spChg>
        <pc:spChg chg="add del">
          <ac:chgData name="Бутакова Наталья" userId="623a349d8fa2b9ee" providerId="Windows Live" clId="Web-{73E3558A-B49D-4369-A208-7534A9301040}" dt="2021-02-26T15:31:13.051" v="78"/>
          <ac:spMkLst>
            <pc:docMk/>
            <pc:sldMk cId="1351651579" sldId="256"/>
            <ac:spMk id="79" creationId="{361EA5BB-A258-4E22-94F4-C79A441363DA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80" creationId="{BFC9C289-1965-44D3-BE1F-87A992A40BB5}"/>
          </ac:spMkLst>
        </pc:spChg>
        <pc:spChg chg="add del">
          <ac:chgData name="Бутакова Наталья" userId="623a349d8fa2b9ee" providerId="Windows Live" clId="Web-{73E3558A-B49D-4369-A208-7534A9301040}" dt="2021-02-26T15:28:01.370" v="57"/>
          <ac:spMkLst>
            <pc:docMk/>
            <pc:sldMk cId="1351651579" sldId="256"/>
            <ac:spMk id="82" creationId="{0304243C-9A58-4B18-9670-1116282E76D7}"/>
          </ac:spMkLst>
        </pc:spChg>
        <pc:spChg chg="add">
          <ac:chgData name="Бутакова Наталья" userId="623a349d8fa2b9ee" providerId="Windows Live" clId="Web-{73E3558A-B49D-4369-A208-7534A9301040}" dt="2021-02-26T15:31:13.083" v="79"/>
          <ac:spMkLst>
            <pc:docMk/>
            <pc:sldMk cId="1351651579" sldId="256"/>
            <ac:spMk id="83" creationId="{6EB4BFD6-A85D-4A13-A54A-9A5C9E31C69E}"/>
          </ac:spMkLst>
        </pc:spChg>
        <pc:spChg chg="add">
          <ac:chgData name="Бутакова Наталья" userId="623a349d8fa2b9ee" providerId="Windows Live" clId="Web-{73E3558A-B49D-4369-A208-7534A9301040}" dt="2021-02-26T15:31:13.083" v="79"/>
          <ac:spMkLst>
            <pc:docMk/>
            <pc:sldMk cId="1351651579" sldId="256"/>
            <ac:spMk id="85" creationId="{B5DD78E9-DE0D-47AF-A0DB-F475221E3DC7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86" creationId="{32C95C5C-6FBD-47FF-9CA6-066193539A10}"/>
          </ac:spMkLst>
        </pc:spChg>
        <pc:spChg chg="add">
          <ac:chgData name="Бутакова Наталья" userId="623a349d8fa2b9ee" providerId="Windows Live" clId="Web-{73E3558A-B49D-4369-A208-7534A9301040}" dt="2021-02-26T15:31:13.083" v="79"/>
          <ac:spMkLst>
            <pc:docMk/>
            <pc:sldMk cId="1351651579" sldId="256"/>
            <ac:spMk id="87" creationId="{A118D329-2010-4A15-B57C-429FFAE35B11}"/>
          </ac:spMkLst>
        </pc:spChg>
        <pc:spChg chg="add del">
          <ac:chgData name="Бутакова Наталья" userId="623a349d8fa2b9ee" providerId="Windows Live" clId="Web-{73E3558A-B49D-4369-A208-7534A9301040}" dt="2021-02-26T15:30:27.533" v="74"/>
          <ac:spMkLst>
            <pc:docMk/>
            <pc:sldMk cId="1351651579" sldId="256"/>
            <ac:spMk id="88" creationId="{4D1A5E71-B6B6-486A-8CDC-C7ABD9B903F6}"/>
          </ac:spMkLst>
        </pc:spChg>
        <pc:spChg chg="add del">
          <ac:chgData name="Бутакова Наталья" userId="623a349d8fa2b9ee" providerId="Windows Live" clId="Web-{73E3558A-B49D-4369-A208-7534A9301040}" dt="2021-02-26T15:30:50.535" v="76"/>
          <ac:spMkLst>
            <pc:docMk/>
            <pc:sldMk cId="1351651579" sldId="256"/>
            <ac:spMk id="89" creationId="{085AB271-571D-4C19-9FCC-C760834A8937}"/>
          </ac:spMkLst>
        </pc:spChg>
        <pc:grpChg chg="add del">
          <ac:chgData name="Бутакова Наталья" userId="623a349d8fa2b9ee" providerId="Windows Live" clId="Web-{73E3558A-B49D-4369-A208-7534A9301040}" dt="2021-02-26T15:28:28.668" v="61"/>
          <ac:grpSpMkLst>
            <pc:docMk/>
            <pc:sldMk cId="1351651579" sldId="256"/>
            <ac:grpSpMk id="15" creationId="{E7E9D86A-D513-48F9-851A-5F3725E80003}"/>
          </ac:grpSpMkLst>
        </pc:grpChg>
        <pc:grpChg chg="add del">
          <ac:chgData name="Бутакова Наталья" userId="623a349d8fa2b9ee" providerId="Windows Live" clId="Web-{73E3558A-B49D-4369-A208-7534A9301040}" dt="2021-02-26T15:28:01.370" v="57"/>
          <ac:grpSpMkLst>
            <pc:docMk/>
            <pc:sldMk cId="1351651579" sldId="256"/>
            <ac:grpSpMk id="20" creationId="{AE14FB45-3E95-44C0-8B14-18E3A5B9B48F}"/>
          </ac:grpSpMkLst>
        </pc:grpChg>
        <pc:grpChg chg="add del">
          <ac:chgData name="Бутакова Наталья" userId="623a349d8fa2b9ee" providerId="Windows Live" clId="Web-{73E3558A-B49D-4369-A208-7534A9301040}" dt="2021-02-26T15:28:01.370" v="57"/>
          <ac:grpSpMkLst>
            <pc:docMk/>
            <pc:sldMk cId="1351651579" sldId="256"/>
            <ac:grpSpMk id="30" creationId="{5582A241-3D03-49F2-9515-690487FBF914}"/>
          </ac:grpSpMkLst>
        </pc:grpChg>
        <pc:grpChg chg="add del">
          <ac:chgData name="Бутакова Наталья" userId="623a349d8fa2b9ee" providerId="Windows Live" clId="Web-{73E3558A-B49D-4369-A208-7534A9301040}" dt="2021-02-26T15:28:28.668" v="61"/>
          <ac:grpSpMkLst>
            <pc:docMk/>
            <pc:sldMk cId="1351651579" sldId="256"/>
            <ac:grpSpMk id="35" creationId="{FB9739EB-7F66-433D-841F-AB3CD18700B7}"/>
          </ac:grpSpMkLst>
        </pc:grpChg>
        <pc:grpChg chg="add del">
          <ac:chgData name="Бутакова Наталья" userId="623a349d8fa2b9ee" providerId="Windows Live" clId="Web-{73E3558A-B49D-4369-A208-7534A9301040}" dt="2021-02-26T15:29:08.717" v="69"/>
          <ac:grpSpMkLst>
            <pc:docMk/>
            <pc:sldMk cId="1351651579" sldId="256"/>
            <ac:grpSpMk id="40" creationId="{C0DB02B9-F3BA-4EEE-A717-BA38B57F4BF6}"/>
          </ac:grpSpMkLst>
        </pc:grpChg>
        <pc:grpChg chg="add del">
          <ac:chgData name="Бутакова Наталья" userId="623a349d8fa2b9ee" providerId="Windows Live" clId="Web-{73E3558A-B49D-4369-A208-7534A9301040}" dt="2021-02-26T15:29:08.717" v="69"/>
          <ac:grpSpMkLst>
            <pc:docMk/>
            <pc:sldMk cId="1351651579" sldId="256"/>
            <ac:grpSpMk id="46" creationId="{8947BE06-624A-4F53-8B42-58DD39DB5731}"/>
          </ac:grpSpMkLst>
        </pc:grpChg>
        <pc:grpChg chg="add del">
          <ac:chgData name="Бутакова Наталья" userId="623a349d8fa2b9ee" providerId="Windows Live" clId="Web-{73E3558A-B49D-4369-A208-7534A9301040}" dt="2021-02-26T15:28:01.370" v="57"/>
          <ac:grpSpMkLst>
            <pc:docMk/>
            <pc:sldMk cId="1351651579" sldId="256"/>
            <ac:grpSpMk id="74" creationId="{76032A1D-6324-4525-B325-BA10F1B5AF10}"/>
          </ac:grpSpMkLst>
        </pc:grpChg>
        <pc:grpChg chg="add del">
          <ac:chgData name="Бутакова Наталья" userId="623a349d8fa2b9ee" providerId="Windows Live" clId="Web-{73E3558A-B49D-4369-A208-7534A9301040}" dt="2021-02-26T15:30:50.535" v="76"/>
          <ac:grpSpMkLst>
            <pc:docMk/>
            <pc:sldMk cId="1351651579" sldId="256"/>
            <ac:grpSpMk id="75" creationId="{DB733608-1322-485D-B942-B827E6997F08}"/>
          </ac:grpSpMkLst>
        </pc:grpChg>
        <pc:grpChg chg="add del">
          <ac:chgData name="Бутакова Наталья" userId="623a349d8fa2b9ee" providerId="Windows Live" clId="Web-{73E3558A-B49D-4369-A208-7534A9301040}" dt="2021-02-26T15:31:13.051" v="78"/>
          <ac:grpSpMkLst>
            <pc:docMk/>
            <pc:sldMk cId="1351651579" sldId="256"/>
            <ac:grpSpMk id="81" creationId="{C82DC55F-BE99-418A-B6D9-6FB67869E6F1}"/>
          </ac:grpSpMkLst>
        </pc:grpChg>
        <pc:grpChg chg="add del">
          <ac:chgData name="Бутакова Наталья" userId="623a349d8fa2b9ee" providerId="Windows Live" clId="Web-{73E3558A-B49D-4369-A208-7534A9301040}" dt="2021-02-26T15:28:01.370" v="57"/>
          <ac:grpSpMkLst>
            <pc:docMk/>
            <pc:sldMk cId="1351651579" sldId="256"/>
            <ac:grpSpMk id="84" creationId="{1004F330-2685-43E8-93CC-3A72F1945B3E}"/>
          </ac:grpSpMkLst>
        </pc:grpChg>
        <pc:grpChg chg="add del">
          <ac:chgData name="Бутакова Наталья" userId="623a349d8fa2b9ee" providerId="Windows Live" clId="Web-{73E3558A-B49D-4369-A208-7534A9301040}" dt="2021-02-26T15:30:27.533" v="74"/>
          <ac:grpSpMkLst>
            <pc:docMk/>
            <pc:sldMk cId="1351651579" sldId="256"/>
            <ac:grpSpMk id="90" creationId="{FB9739EB-7F66-433D-841F-AB3CD18700B7}"/>
          </ac:grpSpMkLst>
        </pc:grpChg>
        <pc:cxnChg chg="add del">
          <ac:chgData name="Бутакова Наталья" userId="623a349d8fa2b9ee" providerId="Windows Live" clId="Web-{73E3558A-B49D-4369-A208-7534A9301040}" dt="2021-02-26T15:28:01.370" v="57"/>
          <ac:cxnSpMkLst>
            <pc:docMk/>
            <pc:sldMk cId="1351651579" sldId="256"/>
            <ac:cxnSpMk id="24" creationId="{9E7C23BC-DAA6-40E1-8166-B8C4439D1430}"/>
          </ac:cxnSpMkLst>
        </pc:cxnChg>
        <pc:cxnChg chg="add">
          <ac:chgData name="Бутакова Наталья" userId="623a349d8fa2b9ee" providerId="Windows Live" clId="Web-{73E3558A-B49D-4369-A208-7534A9301040}" dt="2021-02-26T15:31:13.083" v="79"/>
          <ac:cxnSpMkLst>
            <pc:docMk/>
            <pc:sldMk cId="1351651579" sldId="256"/>
            <ac:cxnSpMk id="91" creationId="{994262BC-EE98-4BD6-82DB-4955E8DCC290}"/>
          </ac:cxnSpMkLst>
        </pc:cxnChg>
      </pc:sldChg>
      <pc:sldChg chg="addSp delSp modSp new mod setBg setClrOvrMap">
        <pc:chgData name="Бутакова Наталья" userId="623a349d8fa2b9ee" providerId="Windows Live" clId="Web-{73E3558A-B49D-4369-A208-7534A9301040}" dt="2021-02-26T15:46:23.989" v="164" actId="20577"/>
        <pc:sldMkLst>
          <pc:docMk/>
          <pc:sldMk cId="639769687" sldId="257"/>
        </pc:sldMkLst>
        <pc:spChg chg="mod ord">
          <ac:chgData name="Бутакова Наталья" userId="623a349d8fa2b9ee" providerId="Windows Live" clId="Web-{73E3558A-B49D-4369-A208-7534A9301040}" dt="2021-02-26T15:46:23.989" v="164" actId="20577"/>
          <ac:spMkLst>
            <pc:docMk/>
            <pc:sldMk cId="639769687" sldId="257"/>
            <ac:spMk id="2" creationId="{3DB363C5-25F9-450C-9BD0-9574AD7589B2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5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6" creationId="{1419E3D9-C5FB-41A9-B6D2-DFB210BB6211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7" creationId="{367909BF-1DF7-4ACE-8F58-6CF719BB27E5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8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9" creationId="{89E8BEDB-0BBC-4F21-9CFB-8530D664C343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10" creationId="{1E8D93C5-28EB-42D0-86CE-D804955653CC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12" creationId="{AB1B1E7D-F76D-4744-AF85-239E6998A4C5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13" creationId="{420551B3-B4DA-48EE-988C-4FAEAEB5CE98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14" creationId="{3BB65211-00DB-45B6-A223-033B2D19CBE8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15" creationId="{6F40FBDA-CEB1-40F0-9AB9-BD9C402D70FE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20" creationId="{0344D4FE-ABEF-4230-9E4E-AD5782FC78AC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21" creationId="{EA4E4267-CAF0-4C38-8DC6-CD3B1A9F046E}"/>
          </ac:spMkLst>
        </pc:spChg>
        <pc:spChg chg="add">
          <ac:chgData name="Бутакова Наталья" userId="623a349d8fa2b9ee" providerId="Windows Live" clId="Web-{73E3558A-B49D-4369-A208-7534A9301040}" dt="2021-02-26T15:46:09.035" v="158"/>
          <ac:spMkLst>
            <pc:docMk/>
            <pc:sldMk cId="639769687" sldId="257"/>
            <ac:spMk id="22" creationId="{9325F979-D3F9-4926-81B7-7ACCB31A501B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23" creationId="{0EE3ACC5-126D-4BA4-8B45-7F0B5B839C51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25" creationId="{AB2868F7-FE10-4289-A5BD-90763C7A2F5A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27" creationId="{BD94142C-10EE-487C-A327-404FDF358F22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29" creationId="{5F7FAC2D-7A74-4939-A917-A1A5AF935685}"/>
          </ac:spMkLst>
        </pc:spChg>
        <pc:spChg chg="add del">
          <ac:chgData name="Бутакова Наталья" userId="623a349d8fa2b9ee" providerId="Windows Live" clId="Web-{73E3558A-B49D-4369-A208-7534A9301040}" dt="2021-02-26T15:46:09.019" v="157"/>
          <ac:spMkLst>
            <pc:docMk/>
            <pc:sldMk cId="639769687" sldId="257"/>
            <ac:spMk id="31" creationId="{BA53A868-C420-4BAE-9244-EC162AF05CFC}"/>
          </ac:spMkLst>
        </pc:spChg>
        <pc:grpChg chg="add">
          <ac:chgData name="Бутакова Наталья" userId="623a349d8fa2b9ee" providerId="Windows Live" clId="Web-{73E3558A-B49D-4369-A208-7534A9301040}" dt="2021-02-26T15:46:09.035" v="158"/>
          <ac:grpSpMkLst>
            <pc:docMk/>
            <pc:sldMk cId="639769687" sldId="257"/>
            <ac:grpSpMk id="11" creationId="{E26428D7-C6F3-473D-A360-A3F5C3E8728C}"/>
          </ac:grpSpMkLst>
        </pc:grpChg>
        <pc:grpChg chg="add del">
          <ac:chgData name="Бутакова Наталья" userId="623a349d8fa2b9ee" providerId="Windows Live" clId="Web-{73E3558A-B49D-4369-A208-7534A9301040}" dt="2021-02-26T15:46:09.019" v="157"/>
          <ac:grpSpMkLst>
            <pc:docMk/>
            <pc:sldMk cId="639769687" sldId="257"/>
            <ac:grpSpMk id="16" creationId="{E26428D7-C6F3-473D-A360-A3F5C3E8728C}"/>
          </ac:grpSpMkLst>
        </pc:grpChg>
        <pc:picChg chg="add mod">
          <ac:chgData name="Бутакова Наталья" userId="623a349d8fa2b9ee" providerId="Windows Live" clId="Web-{73E3558A-B49D-4369-A208-7534A9301040}" dt="2021-02-26T15:46:09.035" v="158"/>
          <ac:picMkLst>
            <pc:docMk/>
            <pc:sldMk cId="639769687" sldId="257"/>
            <ac:picMk id="3" creationId="{0EC56489-9206-4ADA-94EB-DCBBB5EE3A4A}"/>
          </ac:picMkLst>
        </pc:picChg>
        <pc:cxnChg chg="add del">
          <ac:chgData name="Бутакова Наталья" userId="623a349d8fa2b9ee" providerId="Windows Live" clId="Web-{73E3558A-B49D-4369-A208-7534A9301040}" dt="2021-02-26T15:46:09.019" v="157"/>
          <ac:cxnSpMkLst>
            <pc:docMk/>
            <pc:sldMk cId="639769687" sldId="257"/>
            <ac:cxnSpMk id="33" creationId="{C2686EF3-81CC-419F-96C3-002A75880309}"/>
          </ac:cxnSpMkLst>
        </pc:cxnChg>
        <pc:cxnChg chg="add del">
          <ac:chgData name="Бутакова Наталья" userId="623a349d8fa2b9ee" providerId="Windows Live" clId="Web-{73E3558A-B49D-4369-A208-7534A9301040}" dt="2021-02-26T15:46:09.019" v="157"/>
          <ac:cxnSpMkLst>
            <pc:docMk/>
            <pc:sldMk cId="639769687" sldId="257"/>
            <ac:cxnSpMk id="35" creationId="{F8D93CCA-A85E-4529-A6F0-8BB54D27BCD1}"/>
          </ac:cxnSpMkLst>
        </pc:cxnChg>
        <pc:cxnChg chg="add del">
          <ac:chgData name="Бутакова Наталья" userId="623a349d8fa2b9ee" providerId="Windows Live" clId="Web-{73E3558A-B49D-4369-A208-7534A9301040}" dt="2021-02-26T15:46:09.019" v="157"/>
          <ac:cxnSpMkLst>
            <pc:docMk/>
            <pc:sldMk cId="639769687" sldId="257"/>
            <ac:cxnSpMk id="37" creationId="{1ECFA516-C18C-41AE-AFF2-A0D0A59C9E90}"/>
          </ac:cxnSpMkLst>
        </pc:cxnChg>
      </pc:sldChg>
      <pc:sldChg chg="addSp modSp new mod setBg setClrOvrMap">
        <pc:chgData name="Бутакова Наталья" userId="623a349d8fa2b9ee" providerId="Windows Live" clId="Web-{73E3558A-B49D-4369-A208-7534A9301040}" dt="2021-02-26T15:48:35.121" v="177" actId="20577"/>
        <pc:sldMkLst>
          <pc:docMk/>
          <pc:sldMk cId="2278314102" sldId="258"/>
        </pc:sldMkLst>
        <pc:spChg chg="mod ord">
          <ac:chgData name="Бутакова Наталья" userId="623a349d8fa2b9ee" providerId="Windows Live" clId="Web-{73E3558A-B49D-4369-A208-7534A9301040}" dt="2021-02-26T15:48:35.121" v="177" actId="20577"/>
          <ac:spMkLst>
            <pc:docMk/>
            <pc:sldMk cId="2278314102" sldId="258"/>
            <ac:spMk id="2" creationId="{E8F40698-FF91-44A7-AA3E-EE3D27087010}"/>
          </ac:spMkLst>
        </pc:spChg>
        <pc:spChg chg="add">
          <ac:chgData name="Бутакова Наталья" userId="623a349d8fa2b9ee" providerId="Windows Live" clId="Web-{73E3558A-B49D-4369-A208-7534A9301040}" dt="2021-02-26T15:48:20.135" v="167"/>
          <ac:spMkLst>
            <pc:docMk/>
            <pc:sldMk cId="2278314102" sldId="258"/>
            <ac:spMk id="8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5:48:20.135" v="167"/>
          <ac:spMkLst>
            <pc:docMk/>
            <pc:sldMk cId="2278314102" sldId="258"/>
            <ac:spMk id="10" creationId="{1419E3D9-C5FB-41A9-B6D2-DFB210BB6211}"/>
          </ac:spMkLst>
        </pc:spChg>
        <pc:spChg chg="add">
          <ac:chgData name="Бутакова Наталья" userId="623a349d8fa2b9ee" providerId="Windows Live" clId="Web-{73E3558A-B49D-4369-A208-7534A9301040}" dt="2021-02-26T15:48:20.135" v="167"/>
          <ac:spMkLst>
            <pc:docMk/>
            <pc:sldMk cId="2278314102" sldId="258"/>
            <ac:spMk id="12" creationId="{367909BF-1DF7-4ACE-8F58-6CF719BB27E5}"/>
          </ac:spMkLst>
        </pc:spChg>
        <pc:spChg chg="add">
          <ac:chgData name="Бутакова Наталья" userId="623a349d8fa2b9ee" providerId="Windows Live" clId="Web-{73E3558A-B49D-4369-A208-7534A9301040}" dt="2021-02-26T15:48:20.135" v="167"/>
          <ac:spMkLst>
            <pc:docMk/>
            <pc:sldMk cId="2278314102" sldId="258"/>
            <ac:spMk id="14" creationId="{89E8BEDB-0BBC-4F21-9CFB-8530D664C343}"/>
          </ac:spMkLst>
        </pc:spChg>
        <pc:spChg chg="add">
          <ac:chgData name="Бутакова Наталья" userId="623a349d8fa2b9ee" providerId="Windows Live" clId="Web-{73E3558A-B49D-4369-A208-7534A9301040}" dt="2021-02-26T15:48:20.135" v="167"/>
          <ac:spMkLst>
            <pc:docMk/>
            <pc:sldMk cId="2278314102" sldId="258"/>
            <ac:spMk id="21" creationId="{420551B3-B4DA-48EE-988C-4FAEAEB5CE98}"/>
          </ac:spMkLst>
        </pc:spChg>
        <pc:spChg chg="add">
          <ac:chgData name="Бутакова Наталья" userId="623a349d8fa2b9ee" providerId="Windows Live" clId="Web-{73E3558A-B49D-4369-A208-7534A9301040}" dt="2021-02-26T15:48:20.135" v="167"/>
          <ac:spMkLst>
            <pc:docMk/>
            <pc:sldMk cId="2278314102" sldId="258"/>
            <ac:spMk id="23" creationId="{87FD26E4-041F-4EF2-B92D-6034C0F85CCF}"/>
          </ac:spMkLst>
        </pc:spChg>
        <pc:grpChg chg="add">
          <ac:chgData name="Бутакова Наталья" userId="623a349d8fa2b9ee" providerId="Windows Live" clId="Web-{73E3558A-B49D-4369-A208-7534A9301040}" dt="2021-02-26T15:48:20.135" v="167"/>
          <ac:grpSpMkLst>
            <pc:docMk/>
            <pc:sldMk cId="2278314102" sldId="258"/>
            <ac:grpSpMk id="16" creationId="{E26428D7-C6F3-473D-A360-A3F5C3E8728C}"/>
          </ac:grpSpMkLst>
        </pc:grpChg>
        <pc:picChg chg="add mod">
          <ac:chgData name="Бутакова Наталья" userId="623a349d8fa2b9ee" providerId="Windows Live" clId="Web-{73E3558A-B49D-4369-A208-7534A9301040}" dt="2021-02-26T15:48:20.135" v="167"/>
          <ac:picMkLst>
            <pc:docMk/>
            <pc:sldMk cId="2278314102" sldId="258"/>
            <ac:picMk id="3" creationId="{4DDAABF7-990E-4D63-B388-E0F7C682F0A0}"/>
          </ac:picMkLst>
        </pc:picChg>
      </pc:sldChg>
      <pc:sldChg chg="modSp new">
        <pc:chgData name="Бутакова Наталья" userId="623a349d8fa2b9ee" providerId="Windows Live" clId="Web-{73E3558A-B49D-4369-A208-7534A9301040}" dt="2021-02-26T15:55:08.453" v="192" actId="20577"/>
        <pc:sldMkLst>
          <pc:docMk/>
          <pc:sldMk cId="353916882" sldId="259"/>
        </pc:sldMkLst>
        <pc:spChg chg="mod">
          <ac:chgData name="Бутакова Наталья" userId="623a349d8fa2b9ee" providerId="Windows Live" clId="Web-{73E3558A-B49D-4369-A208-7534A9301040}" dt="2021-02-26T15:54:49.561" v="190" actId="20577"/>
          <ac:spMkLst>
            <pc:docMk/>
            <pc:sldMk cId="353916882" sldId="259"/>
            <ac:spMk id="2" creationId="{F7A7CE19-6427-4AEE-AAD2-C13690A65AAE}"/>
          </ac:spMkLst>
        </pc:spChg>
        <pc:spChg chg="mod">
          <ac:chgData name="Бутакова Наталья" userId="623a349d8fa2b9ee" providerId="Windows Live" clId="Web-{73E3558A-B49D-4369-A208-7534A9301040}" dt="2021-02-26T15:55:08.453" v="192" actId="20577"/>
          <ac:spMkLst>
            <pc:docMk/>
            <pc:sldMk cId="353916882" sldId="259"/>
            <ac:spMk id="3" creationId="{EA16AAA7-D13E-43E6-8DB6-4E8D76C0E5E5}"/>
          </ac:spMkLst>
        </pc:spChg>
      </pc:sldChg>
      <pc:sldChg chg="addSp delSp modSp new mod setBg setClrOvrMap">
        <pc:chgData name="Бутакова Наталья" userId="623a349d8fa2b9ee" providerId="Windows Live" clId="Web-{73E3558A-B49D-4369-A208-7534A9301040}" dt="2021-02-26T16:06:13.127" v="224"/>
        <pc:sldMkLst>
          <pc:docMk/>
          <pc:sldMk cId="463868597" sldId="260"/>
        </pc:sldMkLst>
        <pc:spChg chg="mo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2" creationId="{29D436CB-7F9F-42D6-B444-A25ADE1B4A21}"/>
          </ac:spMkLst>
        </pc:spChg>
        <pc:spChg chg="del">
          <ac:chgData name="Бутакова Наталья" userId="623a349d8fa2b9ee" providerId="Windows Live" clId="Web-{73E3558A-B49D-4369-A208-7534A9301040}" dt="2021-02-26T16:06:05.939" v="223"/>
          <ac:spMkLst>
            <pc:docMk/>
            <pc:sldMk cId="463868597" sldId="260"/>
            <ac:spMk id="3" creationId="{F04D01D9-3729-43EF-8571-C55A1CFB39CE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9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11" creationId="{1E8D93C5-28EB-42D0-86CE-D804955653CC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13" creationId="{AB1B1E7D-F76D-4744-AF85-239E6998A4C5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15" creationId="{3BB65211-00DB-45B6-A223-033B2D19CBE8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22" creationId="{EA4E4267-CAF0-4C38-8DC6-CD3B1A9F046E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24" creationId="{0EE3ACC5-126D-4BA4-8B45-7F0B5B839C51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26" creationId="{AB2868F7-FE10-4289-A5BD-90763C7A2F5A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28" creationId="{BD94142C-10EE-487C-A327-404FDF358F22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30" creationId="{5F7FAC2D-7A74-4939-A917-A1A5AF935685}"/>
          </ac:spMkLst>
        </pc:spChg>
        <pc:spChg chg="add">
          <ac:chgData name="Бутакова Наталья" userId="623a349d8fa2b9ee" providerId="Windows Live" clId="Web-{73E3558A-B49D-4369-A208-7534A9301040}" dt="2021-02-26T16:06:13.127" v="224"/>
          <ac:spMkLst>
            <pc:docMk/>
            <pc:sldMk cId="463868597" sldId="260"/>
            <ac:spMk id="32" creationId="{BA53A868-C420-4BAE-9244-EC162AF05CFC}"/>
          </ac:spMkLst>
        </pc:spChg>
        <pc:grpChg chg="add">
          <ac:chgData name="Бутакова Наталья" userId="623a349d8fa2b9ee" providerId="Windows Live" clId="Web-{73E3558A-B49D-4369-A208-7534A9301040}" dt="2021-02-26T16:06:13.127" v="224"/>
          <ac:grpSpMkLst>
            <pc:docMk/>
            <pc:sldMk cId="463868597" sldId="260"/>
            <ac:grpSpMk id="17" creationId="{E26428D7-C6F3-473D-A360-A3F5C3E8728C}"/>
          </ac:grpSpMkLst>
        </pc:grpChg>
        <pc:picChg chg="add mod ord">
          <ac:chgData name="Бутакова Наталья" userId="623a349d8fa2b9ee" providerId="Windows Live" clId="Web-{73E3558A-B49D-4369-A208-7534A9301040}" dt="2021-02-26T16:06:13.127" v="224"/>
          <ac:picMkLst>
            <pc:docMk/>
            <pc:sldMk cId="463868597" sldId="260"/>
            <ac:picMk id="4" creationId="{CED1DCFD-DFA7-4961-9B91-B6C168FC8AF8}"/>
          </ac:picMkLst>
        </pc:picChg>
        <pc:cxnChg chg="add">
          <ac:chgData name="Бутакова Наталья" userId="623a349d8fa2b9ee" providerId="Windows Live" clId="Web-{73E3558A-B49D-4369-A208-7534A9301040}" dt="2021-02-26T16:06:13.127" v="224"/>
          <ac:cxnSpMkLst>
            <pc:docMk/>
            <pc:sldMk cId="463868597" sldId="260"/>
            <ac:cxnSpMk id="34" creationId="{C2686EF3-81CC-419F-96C3-002A75880309}"/>
          </ac:cxnSpMkLst>
        </pc:cxnChg>
        <pc:cxnChg chg="add">
          <ac:chgData name="Бутакова Наталья" userId="623a349d8fa2b9ee" providerId="Windows Live" clId="Web-{73E3558A-B49D-4369-A208-7534A9301040}" dt="2021-02-26T16:06:13.127" v="224"/>
          <ac:cxnSpMkLst>
            <pc:docMk/>
            <pc:sldMk cId="463868597" sldId="260"/>
            <ac:cxnSpMk id="36" creationId="{F8D93CCA-A85E-4529-A6F0-8BB54D27BCD1}"/>
          </ac:cxnSpMkLst>
        </pc:cxnChg>
        <pc:cxnChg chg="add">
          <ac:chgData name="Бутакова Наталья" userId="623a349d8fa2b9ee" providerId="Windows Live" clId="Web-{73E3558A-B49D-4369-A208-7534A9301040}" dt="2021-02-26T16:06:13.127" v="224"/>
          <ac:cxnSpMkLst>
            <pc:docMk/>
            <pc:sldMk cId="463868597" sldId="260"/>
            <ac:cxnSpMk id="38" creationId="{1ECFA516-C18C-41AE-AFF2-A0D0A59C9E90}"/>
          </ac:cxnSpMkLst>
        </pc:cxnChg>
      </pc:sldChg>
      <pc:sldChg chg="addSp delSp modSp new mod setBg setClrOvrMap">
        <pc:chgData name="Бутакова Наталья" userId="623a349d8fa2b9ee" providerId="Windows Live" clId="Web-{73E3558A-B49D-4369-A208-7534A9301040}" dt="2021-02-26T17:13:38.266" v="253"/>
        <pc:sldMkLst>
          <pc:docMk/>
          <pc:sldMk cId="144245484" sldId="261"/>
        </pc:sldMkLst>
        <pc:spChg chg="mod or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2" creationId="{AF31DD9A-0A08-4E76-92C1-C69D69950A9C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5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6" creationId="{1419E3D9-C5FB-41A9-B6D2-DFB210BB6211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7" creationId="{367909BF-1DF7-4ACE-8F58-6CF719BB27E5}"/>
          </ac:spMkLst>
        </pc:spChg>
        <pc:spChg chg="add del">
          <ac:chgData name="Бутакова Наталья" userId="623a349d8fa2b9ee" providerId="Windows Live" clId="Web-{73E3558A-B49D-4369-A208-7534A9301040}" dt="2021-02-26T17:13:38.188" v="252"/>
          <ac:spMkLst>
            <pc:docMk/>
            <pc:sldMk cId="144245484" sldId="261"/>
            <ac:spMk id="8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9" creationId="{89E8BEDB-0BBC-4F21-9CFB-8530D664C343}"/>
          </ac:spMkLst>
        </pc:spChg>
        <pc:spChg chg="add del">
          <ac:chgData name="Бутакова Наталья" userId="623a349d8fa2b9ee" providerId="Windows Live" clId="Web-{73E3558A-B49D-4369-A208-7534A9301040}" dt="2021-02-26T17:13:38.188" v="252"/>
          <ac:spMkLst>
            <pc:docMk/>
            <pc:sldMk cId="144245484" sldId="261"/>
            <ac:spMk id="10" creationId="{1419E3D9-C5FB-41A9-B6D2-DFB210BB6211}"/>
          </ac:spMkLst>
        </pc:spChg>
        <pc:spChg chg="add del">
          <ac:chgData name="Бутакова Наталья" userId="623a349d8fa2b9ee" providerId="Windows Live" clId="Web-{73E3558A-B49D-4369-A208-7534A9301040}" dt="2021-02-26T17:13:38.188" v="252"/>
          <ac:spMkLst>
            <pc:docMk/>
            <pc:sldMk cId="144245484" sldId="261"/>
            <ac:spMk id="12" creationId="{367909BF-1DF7-4ACE-8F58-6CF719BB27E5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13" creationId="{420551B3-B4DA-48EE-988C-4FAEAEB5CE98}"/>
          </ac:spMkLst>
        </pc:spChg>
        <pc:spChg chg="add del">
          <ac:chgData name="Бутакова Наталья" userId="623a349d8fa2b9ee" providerId="Windows Live" clId="Web-{73E3558A-B49D-4369-A208-7534A9301040}" dt="2021-02-26T17:13:38.188" v="252"/>
          <ac:spMkLst>
            <pc:docMk/>
            <pc:sldMk cId="144245484" sldId="261"/>
            <ac:spMk id="14" creationId="{89E8BEDB-0BBC-4F21-9CFB-8530D664C343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15" creationId="{6F40FBDA-CEB1-40F0-9AB9-BD9C402D70FE}"/>
          </ac:spMkLst>
        </pc:spChg>
        <pc:spChg chg="add del">
          <ac:chgData name="Бутакова Наталья" userId="623a349d8fa2b9ee" providerId="Windows Live" clId="Web-{73E3558A-B49D-4369-A208-7534A9301040}" dt="2021-02-26T17:13:38.188" v="252"/>
          <ac:spMkLst>
            <pc:docMk/>
            <pc:sldMk cId="144245484" sldId="261"/>
            <ac:spMk id="21" creationId="{420551B3-B4DA-48EE-988C-4FAEAEB5CE98}"/>
          </ac:spMkLst>
        </pc:spChg>
        <pc:spChg chg="add del">
          <ac:chgData name="Бутакова Наталья" userId="623a349d8fa2b9ee" providerId="Windows Live" clId="Web-{73E3558A-B49D-4369-A208-7534A9301040}" dt="2021-02-26T17:13:38.188" v="252"/>
          <ac:spMkLst>
            <pc:docMk/>
            <pc:sldMk cId="144245484" sldId="261"/>
            <ac:spMk id="23" creationId="{0B121716-8B64-478F-ABDB-17030AD1B711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25" creationId="{0344D4FE-ABEF-4230-9E4E-AD5782FC78AC}"/>
          </ac:spMkLst>
        </pc:spChg>
        <pc:spChg chg="add">
          <ac:chgData name="Бутакова Наталья" userId="623a349d8fa2b9ee" providerId="Windows Live" clId="Web-{73E3558A-B49D-4369-A208-7534A9301040}" dt="2021-02-26T17:13:38.266" v="253"/>
          <ac:spMkLst>
            <pc:docMk/>
            <pc:sldMk cId="144245484" sldId="261"/>
            <ac:spMk id="27" creationId="{9325F979-D3F9-4926-81B7-7ACCB31A501B}"/>
          </ac:spMkLst>
        </pc:spChg>
        <pc:grpChg chg="add">
          <ac:chgData name="Бутакова Наталья" userId="623a349d8fa2b9ee" providerId="Windows Live" clId="Web-{73E3558A-B49D-4369-A208-7534A9301040}" dt="2021-02-26T17:13:38.266" v="253"/>
          <ac:grpSpMkLst>
            <pc:docMk/>
            <pc:sldMk cId="144245484" sldId="261"/>
            <ac:grpSpMk id="11" creationId="{E26428D7-C6F3-473D-A360-A3F5C3E8728C}"/>
          </ac:grpSpMkLst>
        </pc:grpChg>
        <pc:grpChg chg="add del">
          <ac:chgData name="Бутакова Наталья" userId="623a349d8fa2b9ee" providerId="Windows Live" clId="Web-{73E3558A-B49D-4369-A208-7534A9301040}" dt="2021-02-26T17:13:38.188" v="252"/>
          <ac:grpSpMkLst>
            <pc:docMk/>
            <pc:sldMk cId="144245484" sldId="261"/>
            <ac:grpSpMk id="16" creationId="{E26428D7-C6F3-473D-A360-A3F5C3E8728C}"/>
          </ac:grpSpMkLst>
        </pc:grpChg>
        <pc:picChg chg="add mod">
          <ac:chgData name="Бутакова Наталья" userId="623a349d8fa2b9ee" providerId="Windows Live" clId="Web-{73E3558A-B49D-4369-A208-7534A9301040}" dt="2021-02-26T17:13:38.266" v="253"/>
          <ac:picMkLst>
            <pc:docMk/>
            <pc:sldMk cId="144245484" sldId="261"/>
            <ac:picMk id="3" creationId="{DAF4DF0A-6469-447B-8D35-C7EC4349ED46}"/>
          </ac:picMkLst>
        </pc:picChg>
      </pc:sldChg>
      <pc:sldChg chg="new del">
        <pc:chgData name="Бутакова Наталья" userId="623a349d8fa2b9ee" providerId="Windows Live" clId="Web-{73E3558A-B49D-4369-A208-7534A9301040}" dt="2021-02-26T17:10:56.826" v="226"/>
        <pc:sldMkLst>
          <pc:docMk/>
          <pc:sldMk cId="959406087" sldId="261"/>
        </pc:sldMkLst>
      </pc:sldChg>
      <pc:sldChg chg="addSp modSp new mod setBg setClrOvrMap">
        <pc:chgData name="Бутакова Наталья" userId="623a349d8fa2b9ee" providerId="Windows Live" clId="Web-{73E3558A-B49D-4369-A208-7534A9301040}" dt="2021-02-26T17:15:39.581" v="266"/>
        <pc:sldMkLst>
          <pc:docMk/>
          <pc:sldMk cId="745225579" sldId="262"/>
        </pc:sldMkLst>
        <pc:spChg chg="mod or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2" creationId="{5831ADAF-5A82-41A9-BDCF-5011980CDAC3}"/>
          </ac:spMkLst>
        </pc:spChg>
        <pc:spChg chg="ad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8" creationId="{904DB13E-F722-4ED6-BB00-556651E95281}"/>
          </ac:spMkLst>
        </pc:spChg>
        <pc:spChg chg="ad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10" creationId="{1419E3D9-C5FB-41A9-B6D2-DFB210BB6211}"/>
          </ac:spMkLst>
        </pc:spChg>
        <pc:spChg chg="ad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12" creationId="{367909BF-1DF7-4ACE-8F58-6CF719BB27E5}"/>
          </ac:spMkLst>
        </pc:spChg>
        <pc:spChg chg="ad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14" creationId="{89E8BEDB-0BBC-4F21-9CFB-8530D664C343}"/>
          </ac:spMkLst>
        </pc:spChg>
        <pc:spChg chg="ad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21" creationId="{420551B3-B4DA-48EE-988C-4FAEAEB5CE98}"/>
          </ac:spMkLst>
        </pc:spChg>
        <pc:spChg chg="add">
          <ac:chgData name="Бутакова Наталья" userId="623a349d8fa2b9ee" providerId="Windows Live" clId="Web-{73E3558A-B49D-4369-A208-7534A9301040}" dt="2021-02-26T17:15:39.581" v="266"/>
          <ac:spMkLst>
            <pc:docMk/>
            <pc:sldMk cId="745225579" sldId="262"/>
            <ac:spMk id="23" creationId="{0B121716-8B64-478F-ABDB-17030AD1B711}"/>
          </ac:spMkLst>
        </pc:spChg>
        <pc:grpChg chg="add">
          <ac:chgData name="Бутакова Наталья" userId="623a349d8fa2b9ee" providerId="Windows Live" clId="Web-{73E3558A-B49D-4369-A208-7534A9301040}" dt="2021-02-26T17:15:39.581" v="266"/>
          <ac:grpSpMkLst>
            <pc:docMk/>
            <pc:sldMk cId="745225579" sldId="262"/>
            <ac:grpSpMk id="16" creationId="{E26428D7-C6F3-473D-A360-A3F5C3E8728C}"/>
          </ac:grpSpMkLst>
        </pc:grpChg>
        <pc:picChg chg="add mod">
          <ac:chgData name="Бутакова Наталья" userId="623a349d8fa2b9ee" providerId="Windows Live" clId="Web-{73E3558A-B49D-4369-A208-7534A9301040}" dt="2021-02-26T17:15:39.581" v="266"/>
          <ac:picMkLst>
            <pc:docMk/>
            <pc:sldMk cId="745225579" sldId="262"/>
            <ac:picMk id="3" creationId="{09A44C94-5991-44F9-91D3-DC6ACCA776AB}"/>
          </ac:picMkLst>
        </pc:picChg>
      </pc:sldChg>
      <pc:sldChg chg="modSp new">
        <pc:chgData name="Бутакова Наталья" userId="623a349d8fa2b9ee" providerId="Windows Live" clId="Web-{73E3558A-B49D-4369-A208-7534A9301040}" dt="2021-02-26T17:17:44.911" v="287"/>
        <pc:sldMkLst>
          <pc:docMk/>
          <pc:sldMk cId="2849662892" sldId="263"/>
        </pc:sldMkLst>
        <pc:spChg chg="mod">
          <ac:chgData name="Бутакова Наталья" userId="623a349d8fa2b9ee" providerId="Windows Live" clId="Web-{73E3558A-B49D-4369-A208-7534A9301040}" dt="2021-02-26T17:17:44.911" v="287"/>
          <ac:spMkLst>
            <pc:docMk/>
            <pc:sldMk cId="2849662892" sldId="263"/>
            <ac:spMk id="2" creationId="{5781FBF3-D8E7-47E7-B059-995D80421717}"/>
          </ac:spMkLst>
        </pc:spChg>
      </pc:sldChg>
      <pc:sldMasterChg chg="add del addSldLayout delSldLayout">
        <pc:chgData name="Бутакова Наталья" userId="623a349d8fa2b9ee" providerId="Windows Live" clId="Web-{73E3558A-B49D-4369-A208-7534A9301040}" dt="2021-02-26T15:29:32.640" v="72"/>
        <pc:sldMasterMkLst>
          <pc:docMk/>
          <pc:sldMasterMk cId="3154979492" sldId="2147483648"/>
        </pc:sldMasterMkLst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8:44.950" v="63"/>
        <pc:sldMasterMkLst>
          <pc:docMk/>
          <pc:sldMasterMk cId="1647644372" sldId="2147483673"/>
        </pc:sldMasterMkLst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342832343" sldId="214748366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2354643093" sldId="214748366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4057821394" sldId="214748366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2260702983" sldId="214748366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4233060955" sldId="214748366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2113722572" sldId="214748366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603974559" sldId="214748366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1251356590" sldId="214748366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2822989606" sldId="214748367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3397894761" sldId="214748367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44.950" v="63"/>
          <pc:sldLayoutMkLst>
            <pc:docMk/>
            <pc:sldMasterMk cId="1647644372" sldId="2147483673"/>
            <pc:sldLayoutMk cId="2908876906" sldId="2147483672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8:09.511" v="59"/>
        <pc:sldMasterMkLst>
          <pc:docMk/>
          <pc:sldMasterMk cId="1733225863" sldId="2147483686"/>
        </pc:sldMasterMkLst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3118508224" sldId="214748367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132417281" sldId="214748367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71314896" sldId="214748367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1787835337" sldId="214748367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694593307" sldId="214748367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1828072256" sldId="214748368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2880401399" sldId="214748368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83051172" sldId="214748368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2976791397" sldId="214748368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3233650600" sldId="214748368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9.511" v="59"/>
          <pc:sldLayoutMkLst>
            <pc:docMk/>
            <pc:sldMasterMk cId="1733225863" sldId="2147483686"/>
            <pc:sldLayoutMk cId="352657985" sldId="2147483685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9:32.562" v="71"/>
        <pc:sldMasterMkLst>
          <pc:docMk/>
          <pc:sldMasterMk cId="3663520662" sldId="2147483699"/>
        </pc:sldMasterMkLst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3187046625" sldId="214748368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1495760637" sldId="214748368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1033692289" sldId="214748369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2604809769" sldId="214748369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3442470572" sldId="214748369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3025452316" sldId="214748369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281558519" sldId="214748369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69537050" sldId="214748369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1870315008" sldId="214748369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2114982905" sldId="214748369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32.562" v="71"/>
          <pc:sldLayoutMkLst>
            <pc:docMk/>
            <pc:sldMasterMk cId="3663520662" sldId="2147483699"/>
            <pc:sldLayoutMk cId="1653649803" sldId="2147483698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9:01.279" v="67"/>
        <pc:sldMasterMkLst>
          <pc:docMk/>
          <pc:sldMasterMk cId="2136060874" sldId="2147483725"/>
        </pc:sldMasterMkLst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1746059028" sldId="214748371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3588052420" sldId="214748371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4277454431" sldId="214748371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4140409361" sldId="214748371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3022847855" sldId="214748371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592575633" sldId="214748371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1983702601" sldId="214748372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1649242715" sldId="214748372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389623707" sldId="214748372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3334022373" sldId="214748372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1.279" v="67"/>
          <pc:sldLayoutMkLst>
            <pc:docMk/>
            <pc:sldMasterMk cId="2136060874" sldId="2147483725"/>
            <pc:sldLayoutMk cId="1370976551" sldId="2147483724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8:28.668" v="61"/>
        <pc:sldMasterMkLst>
          <pc:docMk/>
          <pc:sldMasterMk cId="2714744194" sldId="2147483725"/>
        </pc:sldMasterMkLst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2727989278" sldId="214748371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2716879231" sldId="214748371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1784511526" sldId="214748371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3715698063" sldId="214748371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2116819436" sldId="214748371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3909962758" sldId="214748371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1497900232" sldId="214748372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1949836378" sldId="214748372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175418990" sldId="214748372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4033305640" sldId="214748372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28.668" v="61"/>
          <pc:sldLayoutMkLst>
            <pc:docMk/>
            <pc:sldMasterMk cId="2714744194" sldId="2147483725"/>
            <pc:sldLayoutMk cId="615465934" sldId="2147483724"/>
          </pc:sldLayoutMkLst>
        </pc:sldLayoutChg>
      </pc:sldMasterChg>
      <pc:sldMasterChg chg="add addSldLayout">
        <pc:chgData name="Бутакова Наталья" userId="623a349d8fa2b9ee" providerId="Windows Live" clId="Web-{73E3558A-B49D-4369-A208-7534A9301040}" dt="2021-02-26T15:29:32.640" v="72"/>
        <pc:sldMasterMkLst>
          <pc:docMk/>
          <pc:sldMasterMk cId="4269835189" sldId="2147483726"/>
        </pc:sldMasterMkLst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3070645766" sldId="2147483714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180689733" sldId="2147483715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1345549865" sldId="2147483716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281102106" sldId="2147483717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1201669703" sldId="2147483718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3923659566" sldId="2147483719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2106357756" sldId="2147483720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4119233090" sldId="2147483721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726014662" sldId="2147483722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2809555552" sldId="2147483723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1792316184" sldId="2147483724"/>
          </pc:sldLayoutMkLst>
        </pc:sldLayoutChg>
        <pc:sldLayoutChg chg="add">
          <pc:chgData name="Бутакова Наталья" userId="623a349d8fa2b9ee" providerId="Windows Live" clId="Web-{73E3558A-B49D-4369-A208-7534A9301040}" dt="2021-02-26T15:29:32.640" v="72"/>
          <pc:sldLayoutMkLst>
            <pc:docMk/>
            <pc:sldMasterMk cId="4269835189" sldId="2147483726"/>
            <pc:sldLayoutMk cId="2205937471" sldId="2147483725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8:53.325" v="65"/>
        <pc:sldMasterMkLst>
          <pc:docMk/>
          <pc:sldMasterMk cId="1597377009" sldId="2147483738"/>
        </pc:sldMasterMkLst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1281158997" sldId="214748372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3737830736" sldId="214748372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2920005610" sldId="214748372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2019298704" sldId="214748373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2298375084" sldId="214748373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1391232289" sldId="214748373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4050611714" sldId="214748373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1061814696" sldId="214748373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1785445527" sldId="214748373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3321140094" sldId="214748373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53.325" v="65"/>
          <pc:sldLayoutMkLst>
            <pc:docMk/>
            <pc:sldMasterMk cId="1597377009" sldId="2147483738"/>
            <pc:sldLayoutMk cId="1536185801" sldId="2147483737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9:08.717" v="69"/>
        <pc:sldMasterMkLst>
          <pc:docMk/>
          <pc:sldMasterMk cId="2267585726" sldId="2147483738"/>
        </pc:sldMasterMkLst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799469066" sldId="214748372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3599793163" sldId="214748372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3781660650" sldId="214748372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1604440855" sldId="214748373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1946238964" sldId="214748373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1725101594" sldId="214748373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3782119124" sldId="214748373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1854858968" sldId="214748373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1758795089" sldId="214748373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3748116174" sldId="214748373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9:08.717" v="69"/>
          <pc:sldLayoutMkLst>
            <pc:docMk/>
            <pc:sldMasterMk cId="2267585726" sldId="2147483738"/>
            <pc:sldLayoutMk cId="3656258456" sldId="2147483737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30:27.533" v="74"/>
        <pc:sldMasterMkLst>
          <pc:docMk/>
          <pc:sldMasterMk cId="1514778990" sldId="2147483750"/>
        </pc:sldMasterMkLst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3738552325" sldId="214748373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3243396713" sldId="214748374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809435914" sldId="214748374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469533579" sldId="214748374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1047459283" sldId="214748374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2843737387" sldId="214748374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2642433013" sldId="214748374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1602925829" sldId="214748374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3937654631" sldId="214748374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3393066494" sldId="214748374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27.533" v="74"/>
          <pc:sldLayoutMkLst>
            <pc:docMk/>
            <pc:sldMasterMk cId="1514778990" sldId="2147483750"/>
            <pc:sldLayoutMk cId="125746802" sldId="2147483749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28:01.370" v="57"/>
        <pc:sldMasterMkLst>
          <pc:docMk/>
          <pc:sldMasterMk cId="2085006527" sldId="2147483752"/>
        </pc:sldMasterMkLst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3091447518" sldId="214748374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2909525996" sldId="214748374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616852543" sldId="214748374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579264074" sldId="214748374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3465078846" sldId="214748374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3224975571" sldId="214748374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319955004" sldId="214748374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2586449469" sldId="214748374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2928624779" sldId="214748374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3864591683" sldId="214748375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28:01.370" v="57"/>
          <pc:sldLayoutMkLst>
            <pc:docMk/>
            <pc:sldMasterMk cId="2085006527" sldId="2147483752"/>
            <pc:sldLayoutMk cId="1903445099" sldId="2147483751"/>
          </pc:sldLayoutMkLst>
        </pc:sldLayoutChg>
      </pc:sldMasterChg>
      <pc:sldMasterChg chg="add addSldLayout">
        <pc:chgData name="Бутакова Наталья" userId="623a349d8fa2b9ee" providerId="Windows Live" clId="Web-{73E3558A-B49D-4369-A208-7534A9301040}" dt="2021-02-26T15:31:13.083" v="79"/>
        <pc:sldMasterMkLst>
          <pc:docMk/>
          <pc:sldMasterMk cId="3479770764" sldId="2147483776"/>
        </pc:sldMasterMkLst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243250317" sldId="2147483765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1657341895" sldId="2147483766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541728903" sldId="2147483767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71666596" sldId="2147483768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942156760" sldId="2147483769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413368680" sldId="2147483770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466453660" sldId="2147483771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845841230" sldId="2147483772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451943923" sldId="2147483773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3736880986" sldId="2147483774"/>
          </pc:sldLayoutMkLst>
        </pc:sldLayoutChg>
        <pc:sldLayoutChg chg="add">
          <pc:chgData name="Бутакова Наталья" userId="623a349d8fa2b9ee" providerId="Windows Live" clId="Web-{73E3558A-B49D-4369-A208-7534A9301040}" dt="2021-02-26T15:31:13.083" v="79"/>
          <pc:sldLayoutMkLst>
            <pc:docMk/>
            <pc:sldMasterMk cId="3479770764" sldId="2147483776"/>
            <pc:sldLayoutMk cId="2642965345" sldId="2147483775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30:50.535" v="76"/>
        <pc:sldMasterMkLst>
          <pc:docMk/>
          <pc:sldMasterMk cId="119376624" sldId="2147483815"/>
        </pc:sldMasterMkLst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1526253916" sldId="214748380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989521197" sldId="214748380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2537332379" sldId="214748380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2086773895" sldId="214748380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1178093052" sldId="214748380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3673718461" sldId="214748380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3544521791" sldId="214748381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3757115106" sldId="214748381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3378220271" sldId="214748381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1100751784" sldId="214748381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0:50.535" v="76"/>
          <pc:sldLayoutMkLst>
            <pc:docMk/>
            <pc:sldMasterMk cId="119376624" sldId="2147483815"/>
            <pc:sldLayoutMk cId="343095587" sldId="2147483814"/>
          </pc:sldLayoutMkLst>
        </pc:sldLayoutChg>
      </pc:sldMasterChg>
      <pc:sldMasterChg chg="add del addSldLayout delSldLayout">
        <pc:chgData name="Бутакова Наталья" userId="623a349d8fa2b9ee" providerId="Windows Live" clId="Web-{73E3558A-B49D-4369-A208-7534A9301040}" dt="2021-02-26T15:31:13.051" v="78"/>
        <pc:sldMasterMkLst>
          <pc:docMk/>
          <pc:sldMasterMk cId="3801336789" sldId="2147483828"/>
        </pc:sldMasterMkLst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1474128535" sldId="2147483817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2305485247" sldId="2147483818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1747637776" sldId="2147483819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366151819" sldId="2147483820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3783628358" sldId="2147483821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475192829" sldId="2147483822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3362682550" sldId="2147483823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50864076" sldId="2147483824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1560623383" sldId="2147483825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3471221531" sldId="2147483826"/>
          </pc:sldLayoutMkLst>
        </pc:sldLayoutChg>
        <pc:sldLayoutChg chg="add del">
          <pc:chgData name="Бутакова Наталья" userId="623a349d8fa2b9ee" providerId="Windows Live" clId="Web-{73E3558A-B49D-4369-A208-7534A9301040}" dt="2021-02-26T15:31:13.051" v="78"/>
          <pc:sldLayoutMkLst>
            <pc:docMk/>
            <pc:sldMasterMk cId="3801336789" sldId="2147483828"/>
            <pc:sldLayoutMk cId="19457111" sldId="2147483827"/>
          </pc:sldLayoutMkLst>
        </pc:sldLayoutChg>
      </pc:sldMasterChg>
    </pc:docChg>
  </pc:docChgLst>
  <pc:docChgLst>
    <pc:chgData name="Бутакова Наталья" userId="623a349d8fa2b9ee" providerId="Windows Live" clId="Web-{C8DA2096-7DA3-4002-ACE3-BF6BF3615F6D}"/>
    <pc:docChg chg="modSld">
      <pc:chgData name="Бутакова Наталья" userId="623a349d8fa2b9ee" providerId="Windows Live" clId="Web-{C8DA2096-7DA3-4002-ACE3-BF6BF3615F6D}" dt="2021-03-03T14:21:34.954" v="1"/>
      <pc:docMkLst>
        <pc:docMk/>
      </pc:docMkLst>
      <pc:sldChg chg="addSp modSp">
        <pc:chgData name="Бутакова Наталья" userId="623a349d8fa2b9ee" providerId="Windows Live" clId="Web-{C8DA2096-7DA3-4002-ACE3-BF6BF3615F6D}" dt="2021-03-03T14:21:34.954" v="1"/>
        <pc:sldMkLst>
          <pc:docMk/>
          <pc:sldMk cId="3050852713" sldId="269"/>
        </pc:sldMkLst>
        <pc:picChg chg="mod">
          <ac:chgData name="Бутакова Наталья" userId="623a349d8fa2b9ee" providerId="Windows Live" clId="Web-{C8DA2096-7DA3-4002-ACE3-BF6BF3615F6D}" dt="2021-03-03T14:21:27.407" v="0" actId="1076"/>
          <ac:picMkLst>
            <pc:docMk/>
            <pc:sldMk cId="3050852713" sldId="269"/>
            <ac:picMk id="2" creationId="{2F310230-8D75-439C-88C2-6345AA16E968}"/>
          </ac:picMkLst>
        </pc:picChg>
        <pc:inkChg chg="add">
          <ac:chgData name="Бутакова Наталья" userId="623a349d8fa2b9ee" providerId="Windows Live" clId="Web-{C8DA2096-7DA3-4002-ACE3-BF6BF3615F6D}" dt="2021-03-03T14:21:34.954" v="1"/>
          <ac:inkMkLst>
            <pc:docMk/>
            <pc:sldMk cId="3050852713" sldId="269"/>
            <ac:inkMk id="3" creationId="{7ADD7A11-D710-4276-809D-51355E6DBC90}"/>
          </ac:inkMkLst>
        </pc:inkChg>
      </pc:sldChg>
    </pc:docChg>
  </pc:docChgLst>
  <pc:docChgLst>
    <pc:chgData name="Бутакова Наталья" userId="623a349d8fa2b9ee" providerId="Windows Live" clId="Web-{C9D08611-A565-49E5-B74A-99A77C1ADDE0}"/>
    <pc:docChg chg="modSld">
      <pc:chgData name="Бутакова Наталья" userId="623a349d8fa2b9ee" providerId="Windows Live" clId="Web-{C9D08611-A565-49E5-B74A-99A77C1ADDE0}" dt="2021-03-03T14:59:51.447" v="377"/>
      <pc:docMkLst>
        <pc:docMk/>
      </pc:docMkLst>
      <pc:sldChg chg="addSp delSp modSp mod setClrOvrMap">
        <pc:chgData name="Бутакова Наталья" userId="623a349d8fa2b9ee" providerId="Windows Live" clId="Web-{C9D08611-A565-49E5-B74A-99A77C1ADDE0}" dt="2021-03-03T14:59:51.447" v="377"/>
        <pc:sldMkLst>
          <pc:docMk/>
          <pc:sldMk cId="2464145475" sldId="267"/>
        </pc:sldMkLst>
        <pc:spChg chg="mo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2" creationId="{9150CFC0-2AA1-4CB0-A1DE-3E2EC4B45AF9}"/>
          </ac:spMkLst>
        </pc:spChg>
        <pc:spChg chg="mo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3" creationId="{35DFB88E-6B59-41FE-936A-913AB9091E29}"/>
          </ac:spMkLst>
        </pc:spChg>
        <pc:spChg chg="del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10" creationId="{1E94681D-2A4C-4A8D-B9B5-31D440D0328D}"/>
          </ac:spMkLst>
        </pc:spChg>
        <pc:spChg chg="del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12" creationId="{FB65ABA3-820C-4D75-9437-9EFA1ADFE134}"/>
          </ac:spMkLst>
        </pc:spChg>
        <pc:spChg chg="del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14" creationId="{036BF2FB-90D8-48DB-BD34-D040CDCFF208}"/>
          </ac:spMkLst>
        </pc:spChg>
        <pc:spChg chg="del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16" creationId="{E192707B-B929-41A7-9B41-E959A1C689E4}"/>
          </ac:spMkLst>
        </pc:spChg>
        <pc:spChg chg="del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18" creationId="{8FB4235C-4505-46C7-AD8F-8769A1972FC1}"/>
          </ac:spMkLst>
        </pc:spChg>
        <pc:spChg chg="ad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23" creationId="{1E94681D-2A4C-4A8D-B9B5-31D440D0328D}"/>
          </ac:spMkLst>
        </pc:spChg>
        <pc:spChg chg="ad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25" creationId="{FB65ABA3-820C-4D75-9437-9EFA1ADFE134}"/>
          </ac:spMkLst>
        </pc:spChg>
        <pc:spChg chg="ad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27" creationId="{036BF2FB-90D8-48DB-BD34-D040CDCFF208}"/>
          </ac:spMkLst>
        </pc:spChg>
        <pc:spChg chg="ad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29" creationId="{B6EE7E08-B389-43E5-B019-1B0A8ACBBD93}"/>
          </ac:spMkLst>
        </pc:spChg>
        <pc:spChg chg="ad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31" creationId="{E60D94A5-8A09-4BAB-8F7C-69BC34C54DDE}"/>
          </ac:spMkLst>
        </pc:spChg>
        <pc:spChg chg="add">
          <ac:chgData name="Бутакова Наталья" userId="623a349d8fa2b9ee" providerId="Windows Live" clId="Web-{C9D08611-A565-49E5-B74A-99A77C1ADDE0}" dt="2021-03-03T14:59:51.447" v="377"/>
          <ac:spMkLst>
            <pc:docMk/>
            <pc:sldMk cId="2464145475" sldId="267"/>
            <ac:spMk id="33" creationId="{7A1AE32B-3A6E-4C5E-8FEB-73861B9A26B5}"/>
          </ac:spMkLst>
        </pc:spChg>
        <pc:picChg chg="mod">
          <ac:chgData name="Бутакова Наталья" userId="623a349d8fa2b9ee" providerId="Windows Live" clId="Web-{C9D08611-A565-49E5-B74A-99A77C1ADDE0}" dt="2021-03-03T14:59:51.447" v="377"/>
          <ac:picMkLst>
            <pc:docMk/>
            <pc:sldMk cId="2464145475" sldId="267"/>
            <ac:picMk id="5" creationId="{ABA5C3F6-9703-4742-84E0-9BDD570841C2}"/>
          </ac:picMkLst>
        </pc:picChg>
      </pc:sldChg>
      <pc:sldChg chg="addSp delSp modSp">
        <pc:chgData name="Бутакова Наталья" userId="623a349d8fa2b9ee" providerId="Windows Live" clId="Web-{C9D08611-A565-49E5-B74A-99A77C1ADDE0}" dt="2021-03-03T14:36:39.473" v="98" actId="1076"/>
        <pc:sldMkLst>
          <pc:docMk/>
          <pc:sldMk cId="3050852713" sldId="269"/>
        </pc:sldMkLst>
        <pc:spChg chg="add del mod">
          <ac:chgData name="Бутакова Наталья" userId="623a349d8fa2b9ee" providerId="Windows Live" clId="Web-{C9D08611-A565-49E5-B74A-99A77C1ADDE0}" dt="2021-03-03T14:33:01.889" v="28"/>
          <ac:spMkLst>
            <pc:docMk/>
            <pc:sldMk cId="3050852713" sldId="269"/>
            <ac:spMk id="4" creationId="{9D6C48FB-F2AD-44A0-BE28-487CC9D1D6CB}"/>
          </ac:spMkLst>
        </pc:spChg>
        <pc:spChg chg="add mod">
          <ac:chgData name="Бутакова Наталья" userId="623a349d8fa2b9ee" providerId="Windows Live" clId="Web-{C9D08611-A565-49E5-B74A-99A77C1ADDE0}" dt="2021-03-03T14:36:39.473" v="98" actId="1076"/>
          <ac:spMkLst>
            <pc:docMk/>
            <pc:sldMk cId="3050852713" sldId="269"/>
            <ac:spMk id="6" creationId="{17B05CFD-63AA-43E6-B8E6-FD9EE5019DC2}"/>
          </ac:spMkLst>
        </pc:spChg>
        <pc:picChg chg="del mod">
          <ac:chgData name="Бутакова Наталья" userId="623a349d8fa2b9ee" providerId="Windows Live" clId="Web-{C9D08611-A565-49E5-B74A-99A77C1ADDE0}" dt="2021-03-03T14:33:04.920" v="29"/>
          <ac:picMkLst>
            <pc:docMk/>
            <pc:sldMk cId="3050852713" sldId="269"/>
            <ac:picMk id="2" creationId="{2F310230-8D75-439C-88C2-6345AA16E968}"/>
          </ac:picMkLst>
        </pc:picChg>
        <pc:picChg chg="add mod">
          <ac:chgData name="Бутакова Наталья" userId="623a349d8fa2b9ee" providerId="Windows Live" clId="Web-{C9D08611-A565-49E5-B74A-99A77C1ADDE0}" dt="2021-03-03T14:34:54.923" v="36" actId="1076"/>
          <ac:picMkLst>
            <pc:docMk/>
            <pc:sldMk cId="3050852713" sldId="269"/>
            <ac:picMk id="5" creationId="{C5AF6938-9468-4EA8-9C8C-D49BE10BAC4E}"/>
          </ac:picMkLst>
        </pc:picChg>
        <pc:inkChg chg="del">
          <ac:chgData name="Бутакова Наталья" userId="623a349d8fa2b9ee" providerId="Windows Live" clId="Web-{C9D08611-A565-49E5-B74A-99A77C1ADDE0}" dt="2021-03-03T14:22:03.590" v="0"/>
          <ac:inkMkLst>
            <pc:docMk/>
            <pc:sldMk cId="3050852713" sldId="269"/>
            <ac:inkMk id="3" creationId="{7ADD7A11-D710-4276-809D-51355E6DBC90}"/>
          </ac:inkMkLst>
        </pc:inkChg>
      </pc:sldChg>
      <pc:sldChg chg="addSp delSp modSp mod setBg">
        <pc:chgData name="Бутакова Наталья" userId="623a349d8fa2b9ee" providerId="Windows Live" clId="Web-{C9D08611-A565-49E5-B74A-99A77C1ADDE0}" dt="2021-03-03T14:52:43.248" v="376"/>
        <pc:sldMkLst>
          <pc:docMk/>
          <pc:sldMk cId="1037706586" sldId="271"/>
        </pc:sldMkLst>
        <pc:spChg chg="del mod">
          <ac:chgData name="Бутакова Наталья" userId="623a349d8fa2b9ee" providerId="Windows Live" clId="Web-{C9D08611-A565-49E5-B74A-99A77C1ADDE0}" dt="2021-03-03T14:52:13.373" v="368"/>
          <ac:spMkLst>
            <pc:docMk/>
            <pc:sldMk cId="1037706586" sldId="271"/>
            <ac:spMk id="2" creationId="{69E8DE7B-082C-42DA-A149-238B60C6A781}"/>
          </ac:spMkLst>
        </pc:spChg>
        <pc:spChg chg="add del mod">
          <ac:chgData name="Бутакова Наталья" userId="623a349d8fa2b9ee" providerId="Windows Live" clId="Web-{C9D08611-A565-49E5-B74A-99A77C1ADDE0}" dt="2021-03-03T14:43:45.359" v="130"/>
          <ac:spMkLst>
            <pc:docMk/>
            <pc:sldMk cId="1037706586" sldId="271"/>
            <ac:spMk id="7" creationId="{31BC1602-1760-444A-8F78-2C57F11EFB6D}"/>
          </ac:spMkLst>
        </pc:spChg>
        <pc:spChg chg="add del mod">
          <ac:chgData name="Бутакова Наталья" userId="623a349d8fa2b9ee" providerId="Windows Live" clId="Web-{C9D08611-A565-49E5-B74A-99A77C1ADDE0}" dt="2021-03-03T14:45:18.033" v="138"/>
          <ac:spMkLst>
            <pc:docMk/>
            <pc:sldMk cId="1037706586" sldId="271"/>
            <ac:spMk id="11" creationId="{77E99215-51A7-4D39-82F5-2D776EC10200}"/>
          </ac:spMkLst>
        </pc:spChg>
        <pc:spChg chg="add del">
          <ac:chgData name="Бутакова Наталья" userId="623a349d8fa2b9ee" providerId="Windows Live" clId="Web-{C9D08611-A565-49E5-B74A-99A77C1ADDE0}" dt="2021-03-03T14:44:32.220" v="136"/>
          <ac:spMkLst>
            <pc:docMk/>
            <pc:sldMk cId="1037706586" sldId="271"/>
            <ac:spMk id="14" creationId="{09D6CD28-D147-4DC0-A5FF-335351C7D0C9}"/>
          </ac:spMkLst>
        </pc:spChg>
        <pc:spChg chg="add del">
          <ac:chgData name="Бутакова Наталья" userId="623a349d8fa2b9ee" providerId="Windows Live" clId="Web-{C9D08611-A565-49E5-B74A-99A77C1ADDE0}" dt="2021-03-03T14:44:32.220" v="136"/>
          <ac:spMkLst>
            <pc:docMk/>
            <pc:sldMk cId="1037706586" sldId="271"/>
            <ac:spMk id="16" creationId="{47CDDF69-9963-4CB8-8441-2D6CA2C66673}"/>
          </ac:spMkLst>
        </pc:spChg>
        <pc:spChg chg="add del">
          <ac:chgData name="Бутакова Наталья" userId="623a349d8fa2b9ee" providerId="Windows Live" clId="Web-{C9D08611-A565-49E5-B74A-99A77C1ADDE0}" dt="2021-03-03T14:44:32.220" v="136"/>
          <ac:spMkLst>
            <pc:docMk/>
            <pc:sldMk cId="1037706586" sldId="271"/>
            <ac:spMk id="18" creationId="{58B53A5F-63B3-4E86-93F7-275390D707F1}"/>
          </ac:spMkLst>
        </pc:spChg>
        <pc:spChg chg="add">
          <ac:chgData name="Бутакова Наталья" userId="623a349d8fa2b9ee" providerId="Windows Live" clId="Web-{C9D08611-A565-49E5-B74A-99A77C1ADDE0}" dt="2021-03-03T14:52:20.388" v="369"/>
          <ac:spMkLst>
            <pc:docMk/>
            <pc:sldMk cId="1037706586" sldId="271"/>
            <ac:spMk id="19" creationId="{1E94681D-2A4C-4A8D-B9B5-31D440D0328D}"/>
          </ac:spMkLst>
        </pc:spChg>
        <pc:spChg chg="add">
          <ac:chgData name="Бутакова Наталья" userId="623a349d8fa2b9ee" providerId="Windows Live" clId="Web-{C9D08611-A565-49E5-B74A-99A77C1ADDE0}" dt="2021-03-03T14:52:20.388" v="369"/>
          <ac:spMkLst>
            <pc:docMk/>
            <pc:sldMk cId="1037706586" sldId="271"/>
            <ac:spMk id="20" creationId="{4EC7E010-C712-408D-9787-0842AFC9F4BB}"/>
          </ac:spMkLst>
        </pc:spChg>
        <pc:spChg chg="add">
          <ac:chgData name="Бутакова Наталья" userId="623a349d8fa2b9ee" providerId="Windows Live" clId="Web-{C9D08611-A565-49E5-B74A-99A77C1ADDE0}" dt="2021-03-03T14:52:20.388" v="369"/>
          <ac:spMkLst>
            <pc:docMk/>
            <pc:sldMk cId="1037706586" sldId="271"/>
            <ac:spMk id="21" creationId="{0503FCEF-A9BA-4991-9220-E36615FB8B53}"/>
          </ac:spMkLst>
        </pc:spChg>
        <pc:spChg chg="add">
          <ac:chgData name="Бутакова Наталья" userId="623a349d8fa2b9ee" providerId="Windows Live" clId="Web-{C9D08611-A565-49E5-B74A-99A77C1ADDE0}" dt="2021-03-03T14:52:20.388" v="369"/>
          <ac:spMkLst>
            <pc:docMk/>
            <pc:sldMk cId="1037706586" sldId="271"/>
            <ac:spMk id="23" creationId="{9664D085-C814-4D74-BCE0-2059F0DC0434}"/>
          </ac:spMkLst>
        </pc:spChg>
        <pc:spChg chg="add">
          <ac:chgData name="Бутакова Наталья" userId="623a349d8fa2b9ee" providerId="Windows Live" clId="Web-{C9D08611-A565-49E5-B74A-99A77C1ADDE0}" dt="2021-03-03T14:52:20.388" v="369"/>
          <ac:spMkLst>
            <pc:docMk/>
            <pc:sldMk cId="1037706586" sldId="271"/>
            <ac:spMk id="26" creationId="{DDA5539E-D8B4-4F5A-B46F-C304F5D7A847}"/>
          </ac:spMkLst>
        </pc:spChg>
        <pc:graphicFrameChg chg="add del mod">
          <ac:chgData name="Бутакова Наталья" userId="623a349d8fa2b9ee" providerId="Windows Live" clId="Web-{C9D08611-A565-49E5-B74A-99A77C1ADDE0}" dt="2021-03-03T14:42:45.436" v="100"/>
          <ac:graphicFrameMkLst>
            <pc:docMk/>
            <pc:sldMk cId="1037706586" sldId="271"/>
            <ac:graphicFrameMk id="5" creationId="{200EFED8-1591-4AA2-80CD-BAE98E6C3FF7}"/>
          </ac:graphicFrameMkLst>
        </pc:graphicFrameChg>
        <pc:graphicFrameChg chg="add del mod ord modGraphic">
          <ac:chgData name="Бутакова Наталья" userId="623a349d8fa2b9ee" providerId="Windows Live" clId="Web-{C9D08611-A565-49E5-B74A-99A77C1ADDE0}" dt="2021-03-03T14:44:50.408" v="137"/>
          <ac:graphicFrameMkLst>
            <pc:docMk/>
            <pc:sldMk cId="1037706586" sldId="271"/>
            <ac:graphicFrameMk id="9" creationId="{A36F6D05-DAFE-41EB-AA64-79F99D0C7DB9}"/>
          </ac:graphicFrameMkLst>
        </pc:graphicFrameChg>
        <pc:graphicFrameChg chg="add mod ord modGraphic">
          <ac:chgData name="Бутакова Наталья" userId="623a349d8fa2b9ee" providerId="Windows Live" clId="Web-{C9D08611-A565-49E5-B74A-99A77C1ADDE0}" dt="2021-03-03T14:52:43.248" v="376"/>
          <ac:graphicFrameMkLst>
            <pc:docMk/>
            <pc:sldMk cId="1037706586" sldId="271"/>
            <ac:graphicFrameMk id="13" creationId="{DB70AA61-5472-43E5-AC09-9C4DB95A5081}"/>
          </ac:graphicFrameMkLst>
        </pc:graphicFrameChg>
        <pc:graphicFrameChg chg="add del mod modGraphic">
          <ac:chgData name="Бутакова Наталья" userId="623a349d8fa2b9ee" providerId="Windows Live" clId="Web-{C9D08611-A565-49E5-B74A-99A77C1ADDE0}" dt="2021-03-03T14:48:25.460" v="182"/>
          <ac:graphicFrameMkLst>
            <pc:docMk/>
            <pc:sldMk cId="1037706586" sldId="271"/>
            <ac:graphicFrameMk id="17" creationId="{860E2846-86F4-4040-8FFD-B8BB1016A44A}"/>
          </ac:graphicFrameMkLst>
        </pc:graphicFrameChg>
        <pc:picChg chg="del">
          <ac:chgData name="Бутакова Наталья" userId="623a349d8fa2b9ee" providerId="Windows Live" clId="Web-{C9D08611-A565-49E5-B74A-99A77C1ADDE0}" dt="2021-03-03T14:42:50.811" v="101"/>
          <ac:picMkLst>
            <pc:docMk/>
            <pc:sldMk cId="1037706586" sldId="271"/>
            <ac:picMk id="4" creationId="{2E94DB04-3273-4694-ACA5-470CB2E759DA}"/>
          </ac:picMkLst>
        </pc:picChg>
      </pc:sldChg>
    </pc:docChg>
  </pc:docChgLst>
  <pc:docChgLst>
    <pc:chgData name="Бутакова Наталья" userId="623a349d8fa2b9ee" providerId="Windows Live" clId="Web-{478DFDE7-93E1-4971-A5CC-25D9BC286343}"/>
    <pc:docChg chg="delSld modSld sldOrd">
      <pc:chgData name="Бутакова Наталья" userId="623a349d8fa2b9ee" providerId="Windows Live" clId="Web-{478DFDE7-93E1-4971-A5CC-25D9BC286343}" dt="2021-03-01T14:00:27.260" v="4"/>
      <pc:docMkLst>
        <pc:docMk/>
      </pc:docMkLst>
      <pc:sldChg chg="del">
        <pc:chgData name="Бутакова Наталья" userId="623a349d8fa2b9ee" providerId="Windows Live" clId="Web-{478DFDE7-93E1-4971-A5CC-25D9BC286343}" dt="2021-03-01T14:00:27.260" v="4"/>
        <pc:sldMkLst>
          <pc:docMk/>
          <pc:sldMk cId="745225579" sldId="262"/>
        </pc:sldMkLst>
      </pc:sldChg>
      <pc:sldChg chg="del">
        <pc:chgData name="Бутакова Наталья" userId="623a349d8fa2b9ee" providerId="Windows Live" clId="Web-{478DFDE7-93E1-4971-A5CC-25D9BC286343}" dt="2021-03-01T14:00:18.275" v="3"/>
        <pc:sldMkLst>
          <pc:docMk/>
          <pc:sldMk cId="2023668196" sldId="270"/>
        </pc:sldMkLst>
      </pc:sldChg>
      <pc:sldChg chg="modSp ord">
        <pc:chgData name="Бутакова Наталья" userId="623a349d8fa2b9ee" providerId="Windows Live" clId="Web-{478DFDE7-93E1-4971-A5CC-25D9BC286343}" dt="2021-03-01T13:52:02.077" v="2"/>
        <pc:sldMkLst>
          <pc:docMk/>
          <pc:sldMk cId="1037706586" sldId="271"/>
        </pc:sldMkLst>
        <pc:picChg chg="mod">
          <ac:chgData name="Бутакова Наталья" userId="623a349d8fa2b9ee" providerId="Windows Live" clId="Web-{478DFDE7-93E1-4971-A5CC-25D9BC286343}" dt="2021-03-01T13:51:44.280" v="1" actId="14100"/>
          <ac:picMkLst>
            <pc:docMk/>
            <pc:sldMk cId="1037706586" sldId="271"/>
            <ac:picMk id="4" creationId="{2E94DB04-3273-4694-ACA5-470CB2E759DA}"/>
          </ac:picMkLst>
        </pc:picChg>
      </pc:sldChg>
    </pc:docChg>
  </pc:docChgLst>
  <pc:docChgLst>
    <pc:chgData name="Бутакова Наталья" userId="623a349d8fa2b9ee" providerId="Windows Live" clId="Web-{935EE665-D2F8-44EA-983F-F653EC408F92}"/>
    <pc:docChg chg="addSld delSld modSld">
      <pc:chgData name="Бутакова Наталья" userId="623a349d8fa2b9ee" providerId="Windows Live" clId="Web-{935EE665-D2F8-44EA-983F-F653EC408F92}" dt="2021-03-01T13:49:12.516" v="183"/>
      <pc:docMkLst>
        <pc:docMk/>
      </pc:docMkLst>
      <pc:sldChg chg="modSp del">
        <pc:chgData name="Бутакова Наталья" userId="623a349d8fa2b9ee" providerId="Windows Live" clId="Web-{935EE665-D2F8-44EA-983F-F653EC408F92}" dt="2021-03-01T12:53:31.061" v="1"/>
        <pc:sldMkLst>
          <pc:docMk/>
          <pc:sldMk cId="639769687" sldId="257"/>
        </pc:sldMkLst>
        <pc:picChg chg="mod">
          <ac:chgData name="Бутакова Наталья" userId="623a349d8fa2b9ee" providerId="Windows Live" clId="Web-{935EE665-D2F8-44EA-983F-F653EC408F92}" dt="2021-03-01T12:53:20.373" v="0" actId="14100"/>
          <ac:picMkLst>
            <pc:docMk/>
            <pc:sldMk cId="639769687" sldId="257"/>
            <ac:picMk id="3" creationId="{0EC56489-9206-4ADA-94EB-DCBBB5EE3A4A}"/>
          </ac:picMkLst>
        </pc:picChg>
      </pc:sldChg>
      <pc:sldChg chg="del">
        <pc:chgData name="Бутакова Наталья" userId="623a349d8fa2b9ee" providerId="Windows Live" clId="Web-{935EE665-D2F8-44EA-983F-F653EC408F92}" dt="2021-03-01T12:57:53.856" v="32"/>
        <pc:sldMkLst>
          <pc:docMk/>
          <pc:sldMk cId="2278314102" sldId="258"/>
        </pc:sldMkLst>
      </pc:sldChg>
      <pc:sldChg chg="addSp delSp modSp del">
        <pc:chgData name="Бутакова Наталья" userId="623a349d8fa2b9ee" providerId="Windows Live" clId="Web-{935EE665-D2F8-44EA-983F-F653EC408F92}" dt="2021-03-01T13:27:38.245" v="65"/>
        <pc:sldMkLst>
          <pc:docMk/>
          <pc:sldMk cId="463868597" sldId="260"/>
        </pc:sldMkLst>
        <pc:spChg chg="add mod">
          <ac:chgData name="Бутакова Наталья" userId="623a349d8fa2b9ee" providerId="Windows Live" clId="Web-{935EE665-D2F8-44EA-983F-F653EC408F92}" dt="2021-03-01T13:27:34.120" v="64"/>
          <ac:spMkLst>
            <pc:docMk/>
            <pc:sldMk cId="463868597" sldId="260"/>
            <ac:spMk id="5" creationId="{C8F09BEE-E607-4388-A940-014376EFC38B}"/>
          </ac:spMkLst>
        </pc:spChg>
        <pc:picChg chg="del">
          <ac:chgData name="Бутакова Наталья" userId="623a349d8fa2b9ee" providerId="Windows Live" clId="Web-{935EE665-D2F8-44EA-983F-F653EC408F92}" dt="2021-03-01T13:27:34.120" v="64"/>
          <ac:picMkLst>
            <pc:docMk/>
            <pc:sldMk cId="463868597" sldId="260"/>
            <ac:picMk id="4" creationId="{CED1DCFD-DFA7-4961-9B91-B6C168FC8AF8}"/>
          </ac:picMkLst>
        </pc:picChg>
      </pc:sldChg>
      <pc:sldChg chg="modSp">
        <pc:chgData name="Бутакова Наталья" userId="623a349d8fa2b9ee" providerId="Windows Live" clId="Web-{935EE665-D2F8-44EA-983F-F653EC408F92}" dt="2021-03-01T13:44:51.377" v="158" actId="14100"/>
        <pc:sldMkLst>
          <pc:docMk/>
          <pc:sldMk cId="144245484" sldId="261"/>
        </pc:sldMkLst>
        <pc:spChg chg="mod">
          <ac:chgData name="Бутакова Наталья" userId="623a349d8fa2b9ee" providerId="Windows Live" clId="Web-{935EE665-D2F8-44EA-983F-F653EC408F92}" dt="2021-03-01T13:44:51.377" v="158" actId="14100"/>
          <ac:spMkLst>
            <pc:docMk/>
            <pc:sldMk cId="144245484" sldId="261"/>
            <ac:spMk id="2" creationId="{AF31DD9A-0A08-4E76-92C1-C69D69950A9C}"/>
          </ac:spMkLst>
        </pc:spChg>
      </pc:sldChg>
      <pc:sldChg chg="addSp delSp modSp new mod setBg setClrOvrMap">
        <pc:chgData name="Бутакова Наталья" userId="623a349d8fa2b9ee" providerId="Windows Live" clId="Web-{935EE665-D2F8-44EA-983F-F653EC408F92}" dt="2021-03-01T12:56:42.243" v="31" actId="1076"/>
        <pc:sldMkLst>
          <pc:docMk/>
          <pc:sldMk cId="3513534024" sldId="264"/>
        </pc:sldMkLst>
        <pc:spChg chg="mod">
          <ac:chgData name="Бутакова Наталья" userId="623a349d8fa2b9ee" providerId="Windows Live" clId="Web-{935EE665-D2F8-44EA-983F-F653EC408F92}" dt="2021-03-01T12:56:31.976" v="30" actId="14100"/>
          <ac:spMkLst>
            <pc:docMk/>
            <pc:sldMk cId="3513534024" sldId="264"/>
            <ac:spMk id="2" creationId="{9ACE8A4B-D9D6-4BA7-BC8C-26F1514368F2}"/>
          </ac:spMkLst>
        </pc:spChg>
        <pc:spChg chg="mod">
          <ac:chgData name="Бутакова Наталья" userId="623a349d8fa2b9ee" providerId="Windows Live" clId="Web-{935EE665-D2F8-44EA-983F-F653EC408F92}" dt="2021-03-01T12:56:42.243" v="31" actId="1076"/>
          <ac:spMkLst>
            <pc:docMk/>
            <pc:sldMk cId="3513534024" sldId="264"/>
            <ac:spMk id="3" creationId="{E14A4A04-86A1-4970-9581-E64F749EDA6F}"/>
          </ac:spMkLst>
        </pc:spChg>
        <pc:spChg chg="del">
          <ac:chgData name="Бутакова Наталья" userId="623a349d8fa2b9ee" providerId="Windows Live" clId="Web-{935EE665-D2F8-44EA-983F-F653EC408F92}" dt="2021-03-01T12:54:09.328" v="5"/>
          <ac:spMkLst>
            <pc:docMk/>
            <pc:sldMk cId="3513534024" sldId="264"/>
            <ac:spMk id="4" creationId="{6B221253-726D-420D-9483-AE69E500F97A}"/>
          </ac:spMkLst>
        </pc:spChg>
        <pc:spChg chg="add">
          <ac:chgData name="Бутакова Наталья" userId="623a349d8fa2b9ee" providerId="Windows Live" clId="Web-{935EE665-D2F8-44EA-983F-F653EC408F92}" dt="2021-03-01T12:55:19.645" v="20"/>
          <ac:spMkLst>
            <pc:docMk/>
            <pc:sldMk cId="3513534024" sldId="264"/>
            <ac:spMk id="10" creationId="{1E94681D-2A4C-4A8D-B9B5-31D440D0328D}"/>
          </ac:spMkLst>
        </pc:spChg>
        <pc:spChg chg="add">
          <ac:chgData name="Бутакова Наталья" userId="623a349d8fa2b9ee" providerId="Windows Live" clId="Web-{935EE665-D2F8-44EA-983F-F653EC408F92}" dt="2021-03-01T12:55:19.645" v="20"/>
          <ac:spMkLst>
            <pc:docMk/>
            <pc:sldMk cId="3513534024" sldId="264"/>
            <ac:spMk id="12" creationId="{FB65ABA3-820C-4D75-9437-9EFA1ADFE134}"/>
          </ac:spMkLst>
        </pc:spChg>
        <pc:spChg chg="add">
          <ac:chgData name="Бутакова Наталья" userId="623a349d8fa2b9ee" providerId="Windows Live" clId="Web-{935EE665-D2F8-44EA-983F-F653EC408F92}" dt="2021-03-01T12:55:19.645" v="20"/>
          <ac:spMkLst>
            <pc:docMk/>
            <pc:sldMk cId="3513534024" sldId="264"/>
            <ac:spMk id="14" creationId="{036BF2FB-90D8-48DB-BD34-D040CDCFF208}"/>
          </ac:spMkLst>
        </pc:spChg>
        <pc:spChg chg="add">
          <ac:chgData name="Бутакова Наталья" userId="623a349d8fa2b9ee" providerId="Windows Live" clId="Web-{935EE665-D2F8-44EA-983F-F653EC408F92}" dt="2021-03-01T12:55:19.645" v="20"/>
          <ac:spMkLst>
            <pc:docMk/>
            <pc:sldMk cId="3513534024" sldId="264"/>
            <ac:spMk id="16" creationId="{CD64F326-929E-45E2-B54D-DC7E17207734}"/>
          </ac:spMkLst>
        </pc:spChg>
        <pc:spChg chg="add">
          <ac:chgData name="Бутакова Наталья" userId="623a349d8fa2b9ee" providerId="Windows Live" clId="Web-{935EE665-D2F8-44EA-983F-F653EC408F92}" dt="2021-03-01T12:55:19.645" v="20"/>
          <ac:spMkLst>
            <pc:docMk/>
            <pc:sldMk cId="3513534024" sldId="264"/>
            <ac:spMk id="18" creationId="{7BFCDFD7-7B3B-4ED9-B533-34D0B37244F1}"/>
          </ac:spMkLst>
        </pc:spChg>
        <pc:picChg chg="add mod ord">
          <ac:chgData name="Бутакова Наталья" userId="623a349d8fa2b9ee" providerId="Windows Live" clId="Web-{935EE665-D2F8-44EA-983F-F653EC408F92}" dt="2021-03-01T12:55:19.645" v="20"/>
          <ac:picMkLst>
            <pc:docMk/>
            <pc:sldMk cId="3513534024" sldId="264"/>
            <ac:picMk id="5" creationId="{995E501B-C310-4BF8-8371-5024C926F094}"/>
          </ac:picMkLst>
        </pc:picChg>
      </pc:sldChg>
      <pc:sldChg chg="new del">
        <pc:chgData name="Бутакова Наталья" userId="623a349d8fa2b9ee" providerId="Windows Live" clId="Web-{935EE665-D2F8-44EA-983F-F653EC408F92}" dt="2021-03-01T12:53:56.125" v="3"/>
        <pc:sldMkLst>
          <pc:docMk/>
          <pc:sldMk cId="3548462954" sldId="264"/>
        </pc:sldMkLst>
      </pc:sldChg>
      <pc:sldChg chg="addSp delSp modSp new mod setBg setClrOvrMap">
        <pc:chgData name="Бутакова Наталья" userId="623a349d8fa2b9ee" providerId="Windows Live" clId="Web-{935EE665-D2F8-44EA-983F-F653EC408F92}" dt="2021-03-01T12:59:20.532" v="50"/>
        <pc:sldMkLst>
          <pc:docMk/>
          <pc:sldMk cId="1382316903" sldId="265"/>
        </pc:sldMkLst>
        <pc:spChg chg="mo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2" creationId="{6FCFD462-40F5-484D-A668-1A542D8FA32E}"/>
          </ac:spMkLst>
        </pc:spChg>
        <pc:spChg chg="mo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3" creationId="{F0641C68-AD01-4928-8733-54F239E5881C}"/>
          </ac:spMkLst>
        </pc:spChg>
        <pc:spChg chg="del">
          <ac:chgData name="Бутакова Наталья" userId="623a349d8fa2b9ee" providerId="Windows Live" clId="Web-{935EE665-D2F8-44EA-983F-F653EC408F92}" dt="2021-03-01T12:58:12.341" v="34"/>
          <ac:spMkLst>
            <pc:docMk/>
            <pc:sldMk cId="1382316903" sldId="265"/>
            <ac:spMk id="4" creationId="{1290FA77-CE9D-4014-8CF0-B319F6AB70C6}"/>
          </ac:spMkLst>
        </pc:spChg>
        <pc:spChg chg="ad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7" creationId="{1E94681D-2A4C-4A8D-B9B5-31D440D0328D}"/>
          </ac:spMkLst>
        </pc:spChg>
        <pc:spChg chg="ad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8" creationId="{FB65ABA3-820C-4D75-9437-9EFA1ADFE134}"/>
          </ac:spMkLst>
        </pc:spChg>
        <pc:spChg chg="ad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9" creationId="{036BF2FB-90D8-48DB-BD34-D040CDCFF208}"/>
          </ac:spMkLst>
        </pc:spChg>
        <pc:spChg chg="add del">
          <ac:chgData name="Бутакова Наталья" userId="623a349d8fa2b9ee" providerId="Windows Live" clId="Web-{935EE665-D2F8-44EA-983F-F653EC408F92}" dt="2021-03-01T12:59:20.532" v="49"/>
          <ac:spMkLst>
            <pc:docMk/>
            <pc:sldMk cId="1382316903" sldId="265"/>
            <ac:spMk id="10" creationId="{1E94681D-2A4C-4A8D-B9B5-31D440D0328D}"/>
          </ac:spMkLst>
        </pc:spChg>
        <pc:spChg chg="ad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11" creationId="{CD64F326-929E-45E2-B54D-DC7E17207734}"/>
          </ac:spMkLst>
        </pc:spChg>
        <pc:spChg chg="add del">
          <ac:chgData name="Бутакова Наталья" userId="623a349d8fa2b9ee" providerId="Windows Live" clId="Web-{935EE665-D2F8-44EA-983F-F653EC408F92}" dt="2021-03-01T12:59:20.532" v="49"/>
          <ac:spMkLst>
            <pc:docMk/>
            <pc:sldMk cId="1382316903" sldId="265"/>
            <ac:spMk id="12" creationId="{FB65ABA3-820C-4D75-9437-9EFA1ADFE134}"/>
          </ac:spMkLst>
        </pc:spChg>
        <pc:spChg chg="add">
          <ac:chgData name="Бутакова Наталья" userId="623a349d8fa2b9ee" providerId="Windows Live" clId="Web-{935EE665-D2F8-44EA-983F-F653EC408F92}" dt="2021-03-01T12:59:20.532" v="50"/>
          <ac:spMkLst>
            <pc:docMk/>
            <pc:sldMk cId="1382316903" sldId="265"/>
            <ac:spMk id="13" creationId="{7BFCDFD7-7B3B-4ED9-B533-34D0B37244F1}"/>
          </ac:spMkLst>
        </pc:spChg>
        <pc:spChg chg="add del">
          <ac:chgData name="Бутакова Наталья" userId="623a349d8fa2b9ee" providerId="Windows Live" clId="Web-{935EE665-D2F8-44EA-983F-F653EC408F92}" dt="2021-03-01T12:59:20.532" v="49"/>
          <ac:spMkLst>
            <pc:docMk/>
            <pc:sldMk cId="1382316903" sldId="265"/>
            <ac:spMk id="14" creationId="{036BF2FB-90D8-48DB-BD34-D040CDCFF208}"/>
          </ac:spMkLst>
        </pc:spChg>
        <pc:spChg chg="add del">
          <ac:chgData name="Бутакова Наталья" userId="623a349d8fa2b9ee" providerId="Windows Live" clId="Web-{935EE665-D2F8-44EA-983F-F653EC408F92}" dt="2021-03-01T12:59:20.532" v="49"/>
          <ac:spMkLst>
            <pc:docMk/>
            <pc:sldMk cId="1382316903" sldId="265"/>
            <ac:spMk id="16" creationId="{CD64F326-929E-45E2-B54D-DC7E17207734}"/>
          </ac:spMkLst>
        </pc:spChg>
        <pc:spChg chg="add del">
          <ac:chgData name="Бутакова Наталья" userId="623a349d8fa2b9ee" providerId="Windows Live" clId="Web-{935EE665-D2F8-44EA-983F-F653EC408F92}" dt="2021-03-01T12:59:20.532" v="49"/>
          <ac:spMkLst>
            <pc:docMk/>
            <pc:sldMk cId="1382316903" sldId="265"/>
            <ac:spMk id="18" creationId="{7BFCDFD7-7B3B-4ED9-B533-34D0B37244F1}"/>
          </ac:spMkLst>
        </pc:spChg>
        <pc:picChg chg="add mod ord">
          <ac:chgData name="Бутакова Наталья" userId="623a349d8fa2b9ee" providerId="Windows Live" clId="Web-{935EE665-D2F8-44EA-983F-F653EC408F92}" dt="2021-03-01T12:59:20.532" v="50"/>
          <ac:picMkLst>
            <pc:docMk/>
            <pc:sldMk cId="1382316903" sldId="265"/>
            <ac:picMk id="5" creationId="{672DBFAF-21DC-43BF-96BF-B3888A3632E7}"/>
          </ac:picMkLst>
        </pc:picChg>
      </pc:sldChg>
      <pc:sldChg chg="addSp delSp modSp new mod setBg setClrOvrMap">
        <pc:chgData name="Бутакова Наталья" userId="623a349d8fa2b9ee" providerId="Windows Live" clId="Web-{935EE665-D2F8-44EA-983F-F653EC408F92}" dt="2021-03-01T13:26:08.053" v="63" actId="1076"/>
        <pc:sldMkLst>
          <pc:docMk/>
          <pc:sldMk cId="53816925" sldId="266"/>
        </pc:sldMkLst>
        <pc:spChg chg="mod">
          <ac:chgData name="Бутакова Наталья" userId="623a349d8fa2b9ee" providerId="Windows Live" clId="Web-{935EE665-D2F8-44EA-983F-F653EC408F92}" dt="2021-03-01T13:25:27.504" v="56"/>
          <ac:spMkLst>
            <pc:docMk/>
            <pc:sldMk cId="53816925" sldId="266"/>
            <ac:spMk id="2" creationId="{A9003D27-3F45-47FA-9957-93AF9F127A3B}"/>
          </ac:spMkLst>
        </pc:spChg>
        <pc:spChg chg="mod">
          <ac:chgData name="Бутакова Наталья" userId="623a349d8fa2b9ee" providerId="Windows Live" clId="Web-{935EE665-D2F8-44EA-983F-F653EC408F92}" dt="2021-03-01T13:26:08.053" v="63" actId="1076"/>
          <ac:spMkLst>
            <pc:docMk/>
            <pc:sldMk cId="53816925" sldId="266"/>
            <ac:spMk id="3" creationId="{6EAD2CB2-3B53-4FB6-B55D-70B100E08BEF}"/>
          </ac:spMkLst>
        </pc:spChg>
        <pc:spChg chg="del">
          <ac:chgData name="Бутакова Наталья" userId="623a349d8fa2b9ee" providerId="Windows Live" clId="Web-{935EE665-D2F8-44EA-983F-F653EC408F92}" dt="2021-03-01T13:24:44.752" v="53"/>
          <ac:spMkLst>
            <pc:docMk/>
            <pc:sldMk cId="53816925" sldId="266"/>
            <ac:spMk id="4" creationId="{636D2E23-611F-4BE5-B24D-216FA7AE4C77}"/>
          </ac:spMkLst>
        </pc:spChg>
        <pc:spChg chg="add">
          <ac:chgData name="Бутакова Наталья" userId="623a349d8fa2b9ee" providerId="Windows Live" clId="Web-{935EE665-D2F8-44EA-983F-F653EC408F92}" dt="2021-03-01T13:25:27.504" v="56"/>
          <ac:spMkLst>
            <pc:docMk/>
            <pc:sldMk cId="53816925" sldId="266"/>
            <ac:spMk id="10" creationId="{1E94681D-2A4C-4A8D-B9B5-31D440D0328D}"/>
          </ac:spMkLst>
        </pc:spChg>
        <pc:spChg chg="add">
          <ac:chgData name="Бутакова Наталья" userId="623a349d8fa2b9ee" providerId="Windows Live" clId="Web-{935EE665-D2F8-44EA-983F-F653EC408F92}" dt="2021-03-01T13:25:27.504" v="56"/>
          <ac:spMkLst>
            <pc:docMk/>
            <pc:sldMk cId="53816925" sldId="266"/>
            <ac:spMk id="12" creationId="{FB65ABA3-820C-4D75-9437-9EFA1ADFE134}"/>
          </ac:spMkLst>
        </pc:spChg>
        <pc:spChg chg="add">
          <ac:chgData name="Бутакова Наталья" userId="623a349d8fa2b9ee" providerId="Windows Live" clId="Web-{935EE665-D2F8-44EA-983F-F653EC408F92}" dt="2021-03-01T13:25:27.504" v="56"/>
          <ac:spMkLst>
            <pc:docMk/>
            <pc:sldMk cId="53816925" sldId="266"/>
            <ac:spMk id="14" creationId="{036BF2FB-90D8-48DB-BD34-D040CDCFF208}"/>
          </ac:spMkLst>
        </pc:spChg>
        <pc:spChg chg="add">
          <ac:chgData name="Бутакова Наталья" userId="623a349d8fa2b9ee" providerId="Windows Live" clId="Web-{935EE665-D2F8-44EA-983F-F653EC408F92}" dt="2021-03-01T13:25:27.504" v="56"/>
          <ac:spMkLst>
            <pc:docMk/>
            <pc:sldMk cId="53816925" sldId="266"/>
            <ac:spMk id="16" creationId="{CD64F326-929E-45E2-B54D-DC7E17207734}"/>
          </ac:spMkLst>
        </pc:spChg>
        <pc:spChg chg="add">
          <ac:chgData name="Бутакова Наталья" userId="623a349d8fa2b9ee" providerId="Windows Live" clId="Web-{935EE665-D2F8-44EA-983F-F653EC408F92}" dt="2021-03-01T13:25:27.504" v="56"/>
          <ac:spMkLst>
            <pc:docMk/>
            <pc:sldMk cId="53816925" sldId="266"/>
            <ac:spMk id="18" creationId="{7BFCDFD7-7B3B-4ED9-B533-34D0B37244F1}"/>
          </ac:spMkLst>
        </pc:spChg>
        <pc:picChg chg="add mod ord">
          <ac:chgData name="Бутакова Наталья" userId="623a349d8fa2b9ee" providerId="Windows Live" clId="Web-{935EE665-D2F8-44EA-983F-F653EC408F92}" dt="2021-03-01T13:25:27.504" v="56"/>
          <ac:picMkLst>
            <pc:docMk/>
            <pc:sldMk cId="53816925" sldId="266"/>
            <ac:picMk id="5" creationId="{F59AECA1-976A-45EE-A202-5771871A49C6}"/>
          </ac:picMkLst>
        </pc:picChg>
      </pc:sldChg>
      <pc:sldChg chg="addSp delSp modSp new mod setBg setClrOvrMap">
        <pc:chgData name="Бутакова Наталья" userId="623a349d8fa2b9ee" providerId="Windows Live" clId="Web-{935EE665-D2F8-44EA-983F-F653EC408F92}" dt="2021-03-01T13:31:04.615" v="108" actId="20577"/>
        <pc:sldMkLst>
          <pc:docMk/>
          <pc:sldMk cId="2464145475" sldId="267"/>
        </pc:sldMkLst>
        <pc:spChg chg="mod">
          <ac:chgData name="Бутакова Наталья" userId="623a349d8fa2b9ee" providerId="Windows Live" clId="Web-{935EE665-D2F8-44EA-983F-F653EC408F92}" dt="2021-03-01T13:30:47.864" v="106"/>
          <ac:spMkLst>
            <pc:docMk/>
            <pc:sldMk cId="2464145475" sldId="267"/>
            <ac:spMk id="2" creationId="{9150CFC0-2AA1-4CB0-A1DE-3E2EC4B45AF9}"/>
          </ac:spMkLst>
        </pc:spChg>
        <pc:spChg chg="mod">
          <ac:chgData name="Бутакова Наталья" userId="623a349d8fa2b9ee" providerId="Windows Live" clId="Web-{935EE665-D2F8-44EA-983F-F653EC408F92}" dt="2021-03-01T13:31:04.615" v="108" actId="20577"/>
          <ac:spMkLst>
            <pc:docMk/>
            <pc:sldMk cId="2464145475" sldId="267"/>
            <ac:spMk id="3" creationId="{35DFB88E-6B59-41FE-936A-913AB9091E29}"/>
          </ac:spMkLst>
        </pc:spChg>
        <pc:spChg chg="del">
          <ac:chgData name="Бутакова Наталья" userId="623a349d8fa2b9ee" providerId="Windows Live" clId="Web-{935EE665-D2F8-44EA-983F-F653EC408F92}" dt="2021-03-01T13:27:49.605" v="67"/>
          <ac:spMkLst>
            <pc:docMk/>
            <pc:sldMk cId="2464145475" sldId="267"/>
            <ac:spMk id="4" creationId="{26DA9A0C-889A-494A-BFF3-4B5D6C8A6F6E}"/>
          </ac:spMkLst>
        </pc:spChg>
        <pc:spChg chg="add">
          <ac:chgData name="Бутакова Наталья" userId="623a349d8fa2b9ee" providerId="Windows Live" clId="Web-{935EE665-D2F8-44EA-983F-F653EC408F92}" dt="2021-03-01T13:30:47.864" v="106"/>
          <ac:spMkLst>
            <pc:docMk/>
            <pc:sldMk cId="2464145475" sldId="267"/>
            <ac:spMk id="10" creationId="{1E94681D-2A4C-4A8D-B9B5-31D440D0328D}"/>
          </ac:spMkLst>
        </pc:spChg>
        <pc:spChg chg="add">
          <ac:chgData name="Бутакова Наталья" userId="623a349d8fa2b9ee" providerId="Windows Live" clId="Web-{935EE665-D2F8-44EA-983F-F653EC408F92}" dt="2021-03-01T13:30:47.864" v="106"/>
          <ac:spMkLst>
            <pc:docMk/>
            <pc:sldMk cId="2464145475" sldId="267"/>
            <ac:spMk id="12" creationId="{FB65ABA3-820C-4D75-9437-9EFA1ADFE134}"/>
          </ac:spMkLst>
        </pc:spChg>
        <pc:spChg chg="add">
          <ac:chgData name="Бутакова Наталья" userId="623a349d8fa2b9ee" providerId="Windows Live" clId="Web-{935EE665-D2F8-44EA-983F-F653EC408F92}" dt="2021-03-01T13:30:47.864" v="106"/>
          <ac:spMkLst>
            <pc:docMk/>
            <pc:sldMk cId="2464145475" sldId="267"/>
            <ac:spMk id="14" creationId="{036BF2FB-90D8-48DB-BD34-D040CDCFF208}"/>
          </ac:spMkLst>
        </pc:spChg>
        <pc:spChg chg="add">
          <ac:chgData name="Бутакова Наталья" userId="623a349d8fa2b9ee" providerId="Windows Live" clId="Web-{935EE665-D2F8-44EA-983F-F653EC408F92}" dt="2021-03-01T13:30:47.864" v="106"/>
          <ac:spMkLst>
            <pc:docMk/>
            <pc:sldMk cId="2464145475" sldId="267"/>
            <ac:spMk id="16" creationId="{E192707B-B929-41A7-9B41-E959A1C689E4}"/>
          </ac:spMkLst>
        </pc:spChg>
        <pc:spChg chg="add">
          <ac:chgData name="Бутакова Наталья" userId="623a349d8fa2b9ee" providerId="Windows Live" clId="Web-{935EE665-D2F8-44EA-983F-F653EC408F92}" dt="2021-03-01T13:30:47.864" v="106"/>
          <ac:spMkLst>
            <pc:docMk/>
            <pc:sldMk cId="2464145475" sldId="267"/>
            <ac:spMk id="18" creationId="{8FB4235C-4505-46C7-AD8F-8769A1972FC1}"/>
          </ac:spMkLst>
        </pc:spChg>
        <pc:picChg chg="add mod ord">
          <ac:chgData name="Бутакова Наталья" userId="623a349d8fa2b9ee" providerId="Windows Live" clId="Web-{935EE665-D2F8-44EA-983F-F653EC408F92}" dt="2021-03-01T13:30:47.864" v="106"/>
          <ac:picMkLst>
            <pc:docMk/>
            <pc:sldMk cId="2464145475" sldId="267"/>
            <ac:picMk id="5" creationId="{ABA5C3F6-9703-4742-84E0-9BDD570841C2}"/>
          </ac:picMkLst>
        </pc:picChg>
      </pc:sldChg>
      <pc:sldChg chg="addSp delSp modSp new mod setBg setClrOvrMap">
        <pc:chgData name="Бутакова Наталья" userId="623a349d8fa2b9ee" providerId="Windows Live" clId="Web-{935EE665-D2F8-44EA-983F-F653EC408F92}" dt="2021-03-01T13:33:38.171" v="124"/>
        <pc:sldMkLst>
          <pc:docMk/>
          <pc:sldMk cId="3201436179" sldId="268"/>
        </pc:sldMkLst>
        <pc:spChg chg="mod or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2" creationId="{A564E05F-B3D2-4D11-8FDF-BA9D2D77C9D2}"/>
          </ac:spMkLst>
        </pc:spChg>
        <pc:spChg chg="del">
          <ac:chgData name="Бутакова Наталья" userId="623a349d8fa2b9ee" providerId="Windows Live" clId="Web-{935EE665-D2F8-44EA-983F-F653EC408F92}" dt="2021-03-01T13:33:33.592" v="123"/>
          <ac:spMkLst>
            <pc:docMk/>
            <pc:sldMk cId="3201436179" sldId="268"/>
            <ac:spMk id="3" creationId="{DC5C44DE-4E48-4392-BB6A-B0EB1AC2C043}"/>
          </ac:spMkLst>
        </pc:spChg>
        <pc:spChg chg="ad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9" creationId="{904DB13E-F722-4ED6-BB00-556651E95281}"/>
          </ac:spMkLst>
        </pc:spChg>
        <pc:spChg chg="ad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11" creationId="{1419E3D9-C5FB-41A9-B6D2-DFB210BB6211}"/>
          </ac:spMkLst>
        </pc:spChg>
        <pc:spChg chg="ad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13" creationId="{367909BF-1DF7-4ACE-8F58-6CF719BB27E5}"/>
          </ac:spMkLst>
        </pc:spChg>
        <pc:spChg chg="ad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15" creationId="{89E8BEDB-0BBC-4F21-9CFB-8530D664C343}"/>
          </ac:spMkLst>
        </pc:spChg>
        <pc:spChg chg="ad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22" creationId="{420551B3-B4DA-48EE-988C-4FAEAEB5CE98}"/>
          </ac:spMkLst>
        </pc:spChg>
        <pc:spChg chg="add">
          <ac:chgData name="Бутакова Наталья" userId="623a349d8fa2b9ee" providerId="Windows Live" clId="Web-{935EE665-D2F8-44EA-983F-F653EC408F92}" dt="2021-03-01T13:33:38.171" v="124"/>
          <ac:spMkLst>
            <pc:docMk/>
            <pc:sldMk cId="3201436179" sldId="268"/>
            <ac:spMk id="24" creationId="{0B121716-8B64-478F-ABDB-17030AD1B711}"/>
          </ac:spMkLst>
        </pc:spChg>
        <pc:grpChg chg="add">
          <ac:chgData name="Бутакова Наталья" userId="623a349d8fa2b9ee" providerId="Windows Live" clId="Web-{935EE665-D2F8-44EA-983F-F653EC408F92}" dt="2021-03-01T13:33:38.171" v="124"/>
          <ac:grpSpMkLst>
            <pc:docMk/>
            <pc:sldMk cId="3201436179" sldId="268"/>
            <ac:grpSpMk id="17" creationId="{E26428D7-C6F3-473D-A360-A3F5C3E8728C}"/>
          </ac:grpSpMkLst>
        </pc:grpChg>
        <pc:picChg chg="add mod ord">
          <ac:chgData name="Бутакова Наталья" userId="623a349d8fa2b9ee" providerId="Windows Live" clId="Web-{935EE665-D2F8-44EA-983F-F653EC408F92}" dt="2021-03-01T13:33:38.171" v="124"/>
          <ac:picMkLst>
            <pc:docMk/>
            <pc:sldMk cId="3201436179" sldId="268"/>
            <ac:picMk id="4" creationId="{C962F65F-66D8-4DDE-AFE2-5B1DB5421A57}"/>
          </ac:picMkLst>
        </pc:picChg>
      </pc:sldChg>
      <pc:sldChg chg="addSp delSp modSp new del">
        <pc:chgData name="Бутакова Наталья" userId="623a349d8fa2b9ee" providerId="Windows Live" clId="Web-{935EE665-D2F8-44EA-983F-F653EC408F92}" dt="2021-03-01T13:39:13.110" v="128"/>
        <pc:sldMkLst>
          <pc:docMk/>
          <pc:sldMk cId="2104875588" sldId="269"/>
        </pc:sldMkLst>
        <pc:spChg chg="del">
          <ac:chgData name="Бутакова Наталья" userId="623a349d8fa2b9ee" providerId="Windows Live" clId="Web-{935EE665-D2F8-44EA-983F-F653EC408F92}" dt="2021-03-01T13:38:58.922" v="126"/>
          <ac:spMkLst>
            <pc:docMk/>
            <pc:sldMk cId="2104875588" sldId="269"/>
            <ac:spMk id="3" creationId="{DA22E374-4CD6-4214-A2BE-5A1A51F30CF8}"/>
          </ac:spMkLst>
        </pc:spChg>
        <pc:spChg chg="add mod">
          <ac:chgData name="Бутакова Наталья" userId="623a349d8fa2b9ee" providerId="Windows Live" clId="Web-{935EE665-D2F8-44EA-983F-F653EC408F92}" dt="2021-03-01T13:39:08.563" v="127"/>
          <ac:spMkLst>
            <pc:docMk/>
            <pc:sldMk cId="2104875588" sldId="269"/>
            <ac:spMk id="6" creationId="{CA2EC51B-7EF0-4733-B1FF-78801CB6313C}"/>
          </ac:spMkLst>
        </pc:spChg>
        <pc:picChg chg="add del mod ord">
          <ac:chgData name="Бутакова Наталья" userId="623a349d8fa2b9ee" providerId="Windows Live" clId="Web-{935EE665-D2F8-44EA-983F-F653EC408F92}" dt="2021-03-01T13:39:08.563" v="127"/>
          <ac:picMkLst>
            <pc:docMk/>
            <pc:sldMk cId="2104875588" sldId="269"/>
            <ac:picMk id="4" creationId="{19616F64-F243-47E5-9140-878113BB58BF}"/>
          </ac:picMkLst>
        </pc:picChg>
      </pc:sldChg>
      <pc:sldChg chg="addSp delSp modSp new mod setBg setClrOvrMap">
        <pc:chgData name="Бутакова Наталья" userId="623a349d8fa2b9ee" providerId="Windows Live" clId="Web-{935EE665-D2F8-44EA-983F-F653EC408F92}" dt="2021-03-01T13:39:47.018" v="133"/>
        <pc:sldMkLst>
          <pc:docMk/>
          <pc:sldMk cId="3050852713" sldId="269"/>
        </pc:sldMkLst>
        <pc:spChg chg="add del">
          <ac:chgData name="Бутакова Наталья" userId="623a349d8fa2b9ee" providerId="Windows Live" clId="Web-{935EE665-D2F8-44EA-983F-F653EC408F92}" dt="2021-03-01T13:39:47.018" v="133"/>
          <ac:spMkLst>
            <pc:docMk/>
            <pc:sldMk cId="3050852713" sldId="269"/>
            <ac:spMk id="7" creationId="{A069235B-22DB-4231-8291-D64DA2CDEB4E}"/>
          </ac:spMkLst>
        </pc:spChg>
        <pc:spChg chg="add">
          <ac:chgData name="Бутакова Наталья" userId="623a349d8fa2b9ee" providerId="Windows Live" clId="Web-{935EE665-D2F8-44EA-983F-F653EC408F92}" dt="2021-03-01T13:39:47.018" v="133"/>
          <ac:spMkLst>
            <pc:docMk/>
            <pc:sldMk cId="3050852713" sldId="269"/>
            <ac:spMk id="12" creationId="{9664D085-C814-4D74-BCE0-2059F0DC0434}"/>
          </ac:spMkLst>
        </pc:spChg>
        <pc:spChg chg="add">
          <ac:chgData name="Бутакова Наталья" userId="623a349d8fa2b9ee" providerId="Windows Live" clId="Web-{935EE665-D2F8-44EA-983F-F653EC408F92}" dt="2021-03-01T13:39:47.018" v="133"/>
          <ac:spMkLst>
            <pc:docMk/>
            <pc:sldMk cId="3050852713" sldId="269"/>
            <ac:spMk id="14" creationId="{DDA5539E-D8B4-4F5A-B46F-C304F5D7A847}"/>
          </ac:spMkLst>
        </pc:spChg>
        <pc:picChg chg="add mod">
          <ac:chgData name="Бутакова Наталья" userId="623a349d8fa2b9ee" providerId="Windows Live" clId="Web-{935EE665-D2F8-44EA-983F-F653EC408F92}" dt="2021-03-01T13:39:47.018" v="133"/>
          <ac:picMkLst>
            <pc:docMk/>
            <pc:sldMk cId="3050852713" sldId="269"/>
            <ac:picMk id="2" creationId="{2F310230-8D75-439C-88C2-6345AA16E968}"/>
          </ac:picMkLst>
        </pc:picChg>
      </pc:sldChg>
      <pc:sldChg chg="new">
        <pc:chgData name="Бутакова Наталья" userId="623a349d8fa2b9ee" providerId="Windows Live" clId="Web-{935EE665-D2F8-44EA-983F-F653EC408F92}" dt="2021-03-01T13:40:28.395" v="134"/>
        <pc:sldMkLst>
          <pc:docMk/>
          <pc:sldMk cId="2023668196" sldId="270"/>
        </pc:sldMkLst>
      </pc:sldChg>
      <pc:sldChg chg="addSp delSp modSp new mod setBg setClrOvrMap">
        <pc:chgData name="Бутакова Наталья" userId="623a349d8fa2b9ee" providerId="Windows Live" clId="Web-{935EE665-D2F8-44EA-983F-F653EC408F92}" dt="2021-03-01T13:49:12.516" v="183"/>
        <pc:sldMkLst>
          <pc:docMk/>
          <pc:sldMk cId="1037706586" sldId="271"/>
        </pc:sldMkLst>
        <pc:spChg chg="mod ord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2" creationId="{69E8DE7B-082C-42DA-A149-238B60C6A781}"/>
          </ac:spMkLst>
        </pc:spChg>
        <pc:spChg chg="del">
          <ac:chgData name="Бутакова Наталья" userId="623a349d8fa2b9ee" providerId="Windows Live" clId="Web-{935EE665-D2F8-44EA-983F-F653EC408F92}" dt="2021-03-01T13:47:39.136" v="159"/>
          <ac:spMkLst>
            <pc:docMk/>
            <pc:sldMk cId="1037706586" sldId="271"/>
            <ac:spMk id="3" creationId="{8C02C305-DA3B-4627-B83E-2D213FEBC8B9}"/>
          </ac:spMkLst>
        </pc:spChg>
        <pc:spChg chg="add del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9" creationId="{904DB13E-F722-4ED6-BB00-556651E95281}"/>
          </ac:spMkLst>
        </pc:spChg>
        <pc:spChg chg="add del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11" creationId="{1419E3D9-C5FB-41A9-B6D2-DFB210BB6211}"/>
          </ac:spMkLst>
        </pc:spChg>
        <pc:spChg chg="add del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13" creationId="{367909BF-1DF7-4ACE-8F58-6CF719BB27E5}"/>
          </ac:spMkLst>
        </pc:spChg>
        <pc:spChg chg="add del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15" creationId="{89E8BEDB-0BBC-4F21-9CFB-8530D664C343}"/>
          </ac:spMkLst>
        </pc:spChg>
        <pc:spChg chg="add del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22" creationId="{420551B3-B4DA-48EE-988C-4FAEAEB5CE98}"/>
          </ac:spMkLst>
        </pc:spChg>
        <pc:spChg chg="add del">
          <ac:chgData name="Бутакова Наталья" userId="623a349d8fa2b9ee" providerId="Windows Live" clId="Web-{935EE665-D2F8-44EA-983F-F653EC408F92}" dt="2021-03-01T13:49:12.516" v="183"/>
          <ac:spMkLst>
            <pc:docMk/>
            <pc:sldMk cId="1037706586" sldId="271"/>
            <ac:spMk id="24" creationId="{0B121716-8B64-478F-ABDB-17030AD1B711}"/>
          </ac:spMkLst>
        </pc:spChg>
        <pc:grpChg chg="add del">
          <ac:chgData name="Бутакова Наталья" userId="623a349d8fa2b9ee" providerId="Windows Live" clId="Web-{935EE665-D2F8-44EA-983F-F653EC408F92}" dt="2021-03-01T13:49:12.516" v="183"/>
          <ac:grpSpMkLst>
            <pc:docMk/>
            <pc:sldMk cId="1037706586" sldId="271"/>
            <ac:grpSpMk id="17" creationId="{E26428D7-C6F3-473D-A360-A3F5C3E8728C}"/>
          </ac:grpSpMkLst>
        </pc:grpChg>
        <pc:picChg chg="add mod ord">
          <ac:chgData name="Бутакова Наталья" userId="623a349d8fa2b9ee" providerId="Windows Live" clId="Web-{935EE665-D2F8-44EA-983F-F653EC408F92}" dt="2021-03-01T13:49:12.516" v="183"/>
          <ac:picMkLst>
            <pc:docMk/>
            <pc:sldMk cId="1037706586" sldId="271"/>
            <ac:picMk id="4" creationId="{2E94DB04-3273-4694-ACA5-470CB2E759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4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5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3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4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0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69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5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6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15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65" r:id="rId4"/>
    <p:sldLayoutId id="2147483766" r:id="rId5"/>
    <p:sldLayoutId id="2147483772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patrol.ru/ru/regiony/respublika-tyva" TargetMode="External"/><Relationship Id="rId7" Type="http://schemas.openxmlformats.org/officeDocument/2006/relationships/hyperlink" Target="https://greenpatrol.ru/ru/regiony/primorskiy-kray" TargetMode="External"/><Relationship Id="rId2" Type="http://schemas.openxmlformats.org/officeDocument/2006/relationships/hyperlink" Target="https://greenpatrol.ru/ru/regiony/kaliningradskaya-obla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eenpatrol.ru/ru/regiony/respublika-kalmykiya" TargetMode="External"/><Relationship Id="rId5" Type="http://schemas.openxmlformats.org/officeDocument/2006/relationships/hyperlink" Target="https://greenpatrol.ru/ru/regiony/kurganskaya-oblast" TargetMode="External"/><Relationship Id="rId4" Type="http://schemas.openxmlformats.org/officeDocument/2006/relationships/hyperlink" Target="https://greenpatrol.ru/ru/regiony/leningradskaya-oblas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7">
            <a:extLst>
              <a:ext uri="{FF2B5EF4-FFF2-40B4-BE49-F238E27FC236}">
                <a16:creationId xmlns:a16="http://schemas.microsoft.com/office/drawing/2014/main" xmlns="" id="{6EB4BFD6-A85D-4A13-A54A-9A5C9E31C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59">
            <a:extLst>
              <a:ext uri="{FF2B5EF4-FFF2-40B4-BE49-F238E27FC236}">
                <a16:creationId xmlns:a16="http://schemas.microsoft.com/office/drawing/2014/main" xmlns="" id="{B5DD78E9-DE0D-47AF-A0DB-F475221E3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7" name="Rectangle 61">
            <a:extLst>
              <a:ext uri="{FF2B5EF4-FFF2-40B4-BE49-F238E27FC236}">
                <a16:creationId xmlns:a16="http://schemas.microsoft.com/office/drawing/2014/main" xmlns="" id="{A118D329-2010-4A15-B57C-429FFAE35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ru-RU" sz="4800">
                <a:solidFill>
                  <a:schemeClr val="tx1"/>
                </a:solidFill>
                <a:cs typeface="Calibri Light"/>
              </a:rPr>
              <a:t>Решение глобальных проблем экологии начинается с раздельного мусора</a:t>
            </a:r>
            <a:endParaRPr lang="ru-RU" sz="480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4729" y="1272800"/>
            <a:ext cx="3049576" cy="4312402"/>
          </a:xfrm>
        </p:spPr>
        <p:txBody>
          <a:bodyPr anchor="ctr">
            <a:normAutofit/>
          </a:bodyPr>
          <a:lstStyle/>
          <a:p>
            <a:pPr algn="l"/>
            <a:r>
              <a:rPr lang="ru-RU" sz="2000" dirty="0"/>
              <a:t>Авторы:</a:t>
            </a:r>
          </a:p>
          <a:p>
            <a:pPr algn="l"/>
            <a:r>
              <a:rPr lang="ru-RU" sz="2000" dirty="0"/>
              <a:t>Бутакова Дарья 9Б</a:t>
            </a:r>
          </a:p>
          <a:p>
            <a:pPr algn="l"/>
            <a:r>
              <a:rPr lang="ru-RU" sz="2000" dirty="0"/>
              <a:t>Горюнова Анжелика 9Б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Научный руководитель:</a:t>
            </a:r>
          </a:p>
          <a:p>
            <a:pPr algn="l"/>
            <a:r>
              <a:rPr lang="ru-RU" sz="2000" dirty="0" err="1"/>
              <a:t>Чебакова</a:t>
            </a:r>
            <a:r>
              <a:rPr lang="ru-RU" sz="2000" dirty="0"/>
              <a:t> Инга Петровна</a:t>
            </a:r>
          </a:p>
        </p:txBody>
      </p:sp>
      <p:cxnSp>
        <p:nvCxnSpPr>
          <p:cNvPr id="91" name="Straight Connector 63">
            <a:extLst>
              <a:ext uri="{FF2B5EF4-FFF2-40B4-BE49-F238E27FC236}">
                <a16:creationId xmlns:a16="http://schemas.microsoft.com/office/drawing/2014/main" xmlns="" id="{994262BC-EE98-4BD6-82DB-4955E8DCC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7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DB70AA61-5472-43E5-AC09-9C4DB95A5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519134"/>
              </p:ext>
            </p:extLst>
          </p:nvPr>
        </p:nvGraphicFramePr>
        <p:xfrm>
          <a:off x="645762" y="1084881"/>
          <a:ext cx="10731490" cy="469446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39249">
                  <a:extLst>
                    <a:ext uri="{9D8B030D-6E8A-4147-A177-3AD203B41FA5}">
                      <a16:colId xmlns:a16="http://schemas.microsoft.com/office/drawing/2014/main" xmlns="" val="731778237"/>
                    </a:ext>
                  </a:extLst>
                </a:gridCol>
                <a:gridCol w="1529516">
                  <a:extLst>
                    <a:ext uri="{9D8B030D-6E8A-4147-A177-3AD203B41FA5}">
                      <a16:colId xmlns:a16="http://schemas.microsoft.com/office/drawing/2014/main" xmlns="" val="2349392798"/>
                    </a:ext>
                  </a:extLst>
                </a:gridCol>
                <a:gridCol w="2684116">
                  <a:extLst>
                    <a:ext uri="{9D8B030D-6E8A-4147-A177-3AD203B41FA5}">
                      <a16:colId xmlns:a16="http://schemas.microsoft.com/office/drawing/2014/main" xmlns="" val="3051797992"/>
                    </a:ext>
                  </a:extLst>
                </a:gridCol>
                <a:gridCol w="2277597">
                  <a:extLst>
                    <a:ext uri="{9D8B030D-6E8A-4147-A177-3AD203B41FA5}">
                      <a16:colId xmlns:a16="http://schemas.microsoft.com/office/drawing/2014/main" xmlns="" val="3432248631"/>
                    </a:ext>
                  </a:extLst>
                </a:gridCol>
                <a:gridCol w="2676718">
                  <a:extLst>
                    <a:ext uri="{9D8B030D-6E8A-4147-A177-3AD203B41FA5}">
                      <a16:colId xmlns:a16="http://schemas.microsoft.com/office/drawing/2014/main" xmlns="" val="2020470388"/>
                    </a:ext>
                  </a:extLst>
                </a:gridCol>
                <a:gridCol w="1124294">
                  <a:extLst>
                    <a:ext uri="{9D8B030D-6E8A-4147-A177-3AD203B41FA5}">
                      <a16:colId xmlns:a16="http://schemas.microsoft.com/office/drawing/2014/main" xmlns="" val="404286958"/>
                    </a:ext>
                  </a:extLst>
                </a:gridCol>
              </a:tblGrid>
              <a:tr h="9839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600" b="1" cap="none" spc="3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</a:txBody>
                  <a:tcPr marL="0" marR="9139" marT="108139" marB="1081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spc="30" noProof="0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Субъект РФ</a:t>
                      </a:r>
                    </a:p>
                    <a:p>
                      <a:pPr lvl="0">
                        <a:buNone/>
                      </a:pPr>
                      <a:endParaRPr lang="ru-RU" sz="1600" b="1" u="none" strike="noStrike" cap="none" spc="3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139" marT="108139" marB="1081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spc="30" noProof="0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Природоохранный индекс</a:t>
                      </a:r>
                    </a:p>
                    <a:p>
                      <a:pPr lvl="0">
                        <a:buNone/>
                      </a:pPr>
                      <a:endParaRPr lang="ru-RU" sz="1600" b="1" cap="none" spc="3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139" marT="108139" marB="1081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spc="30" noProof="0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Промышленно-экологический индекс</a:t>
                      </a:r>
                    </a:p>
                    <a:p>
                      <a:pPr lvl="0">
                        <a:buNone/>
                      </a:pPr>
                      <a:endParaRPr lang="ru-RU" sz="1600" b="1" cap="none" spc="3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139" marT="108139" marB="1081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spc="30" noProof="0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Социально-экологический индекс</a:t>
                      </a:r>
                    </a:p>
                    <a:p>
                      <a:pPr lvl="0">
                        <a:buNone/>
                      </a:pPr>
                      <a:endParaRPr lang="ru-RU" sz="1600" b="1" cap="none" spc="3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9139" marT="108139" marB="1081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cap="none" spc="30" dirty="0">
                          <a:solidFill>
                            <a:schemeClr val="tx1"/>
                          </a:solidFill>
                          <a:effectLst/>
                        </a:rPr>
                        <a:t>Сводный индекс</a:t>
                      </a:r>
                    </a:p>
                  </a:txBody>
                  <a:tcPr marL="0" marR="9139" marT="108139" marB="1081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7491854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fontAlgn="ctr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Калининградская область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5068771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fontAlgn="ctr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Республика Тыва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321789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fontAlgn="ctr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Ленинградская область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6449328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fontAlgn="ctr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Курганская область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511295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fontAlgn="ctr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Республика Калмыкия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5124049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fontAlgn="ctr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Приморский край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</a:p>
                    <a:p>
                      <a:pPr fontAlgn="base"/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5697" marR="108139" marT="108139" marB="1081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561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0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1FBF3-D8E7-47E7-B059-995D8042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7780"/>
            <a:ext cx="10058400" cy="1371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4966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Рисунок 5" descr="Изображение выглядит как текст, зна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95E501B-C310-4BF8-8371-5024C926F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18" r="-1" b="-1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E8A4B-D9D6-4BA7-BC8C-26F15143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984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A4A04-86A1-4970-9581-E64F749ED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947" y="1987470"/>
            <a:ext cx="4633415" cy="219765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r>
              <a:rPr lang="ru-RU" sz="2000" dirty="0">
                <a:ea typeface="+mn-lt"/>
                <a:cs typeface="+mn-lt"/>
              </a:rPr>
              <a:t>Данная проблема относится к глобальным проблемам человечества и весьма актуальна для РФ, так как от ее решения напрямую зависит сохранение экологии региона и качество нашей жизни. Отношение к охране окружающей среды является одним из основных показателей уровня развития государства.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51353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72DBFAF-21DC-43BF-96BF-B3888A3632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5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D462-40F5-484D-A668-1A542D8F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641C68-AD01-4928-8733-54F239E58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0845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Формирование новой экологической культуры, повышение сознательности школьников и их родителей через привлечение их в процесс раздельного сбора мусора; организация информационного сопровождения по вовлечению школьников и их родителей в процесс раздельного сбора мусора. </a:t>
            </a:r>
          </a:p>
        </p:txBody>
      </p:sp>
    </p:spTree>
    <p:extLst>
      <p:ext uri="{BB962C8B-B14F-4D97-AF65-F5344CB8AC3E}">
        <p14:creationId xmlns:p14="http://schemas.microsoft.com/office/powerpoint/2010/main" val="1382316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7CE19-6427-4AEE-AAD2-C13690A6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/>
              <a:t>Задачи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16AAA7-D13E-43E6-8DB6-4E8D76C0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>
                <a:ea typeface="+mn-lt"/>
                <a:cs typeface="+mn-lt"/>
              </a:rPr>
              <a:t>- Привлечь внимание к проблеме раздельного сбора отходов; </a:t>
            </a:r>
            <a:endParaRPr lang="ru-RU" sz="4000"/>
          </a:p>
          <a:p>
            <a:pPr marL="0" indent="0">
              <a:buClr>
                <a:srgbClr val="262626"/>
              </a:buClr>
              <a:buNone/>
            </a:pPr>
            <a:r>
              <a:rPr lang="ru-RU" sz="4000" dirty="0">
                <a:ea typeface="+mn-lt"/>
                <a:cs typeface="+mn-lt"/>
              </a:rPr>
              <a:t>-Информировать школьников и их родителей о проблемах, создаваемых бытовыми отходами, и о преимуществах раздельного сбора мусора; </a:t>
            </a:r>
            <a:endParaRPr lang="ru-RU" sz="4000"/>
          </a:p>
          <a:p>
            <a:pPr marL="0" indent="0">
              <a:buClr>
                <a:srgbClr val="262626"/>
              </a:buClr>
              <a:buNone/>
            </a:pPr>
            <a:r>
              <a:rPr lang="ru-RU" sz="4000" dirty="0">
                <a:ea typeface="+mn-lt"/>
                <a:cs typeface="+mn-lt"/>
              </a:rPr>
              <a:t>-Формировать положительное отношение к раздельному сбору мусора как эффективному ресурсосберегающему средству через разработку Памятки о необходимости раздельного сбора мусора.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59AECA1-976A-45EE-A202-5771871A4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03D27-3F45-47FA-9957-93AF9F12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</a:rPr>
              <a:t>Чему учит история мусора?</a:t>
            </a:r>
            <a:r>
              <a:rPr lang="en-US" sz="4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AD2CB2-3B53-4FB6-B55D-70B100E08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8370" y="2245775"/>
            <a:ext cx="4633415" cy="257219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r>
              <a:rPr lang="ru-RU" dirty="0">
                <a:ea typeface="+mn-lt"/>
                <a:cs typeface="+mn-lt"/>
              </a:rPr>
              <a:t>Многие европейские страны уже наладили и раздельный сбор отходов, и переработку, и утилизацию. В Германии, например, раздельный сбор – обязанность граждан. А Швеции пришлось покупать мусор у других стран, чтобы загрузить мощности предприятий по утилизации. В то же время в странах третьего мира только происходит осознание проблемы накопления мусора. Сейчас мы видим, как усложняются отношения человека с мусором.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6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орзина, контейнер, пол, мус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ABA5C3F6-9703-4742-84E0-9BDD57084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191" r="26054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0CFC0-2AA1-4CB0-A1DE-3E2EC4B4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Раздельный сбор мусора на примере Германии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DFB88E-6B59-41FE-936A-913AB9091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r>
              <a:rPr lang="en-US"/>
              <a:t>Страна остается одним из самых успешных европейских примеров борьбы с отходами. Ее жители начали раздельно собирать мусор еще в конце 1980-х годов, и сейчас в Германии сложилась система глубокой сортировки. Так, на приписанной к дому площадке должно быть как минимум три контейнера — для пищевых отходов, для пластика, пакетов и упаковок и для бумаги и картона. Стеклянные бутылки и банки — из-под вина, масла или джема — относят в отдельные общественные баки на улице. </a:t>
            </a:r>
          </a:p>
        </p:txBody>
      </p:sp>
    </p:spTree>
    <p:extLst>
      <p:ext uri="{BB962C8B-B14F-4D97-AF65-F5344CB8AC3E}">
        <p14:creationId xmlns:p14="http://schemas.microsoft.com/office/powerpoint/2010/main" val="246414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5AF6938-9468-4EA8-9C8C-D49BE10B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95" y="1239370"/>
            <a:ext cx="4361329" cy="4603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05CFD-63AA-43E6-B8E6-FD9EE5019DC2}"/>
              </a:ext>
            </a:extLst>
          </p:cNvPr>
          <p:cNvSpPr txBox="1"/>
          <p:nvPr/>
        </p:nvSpPr>
        <p:spPr>
          <a:xfrm>
            <a:off x="1796864" y="586628"/>
            <a:ext cx="86038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/>
              <a:t>Главные мусорные проблемы 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305085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22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внешни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AF4DF0A-6469-447B-8D35-C7EC4349E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1DD9A-0A08-4E76-92C1-C69D6995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973" y="2091263"/>
            <a:ext cx="9117886" cy="24615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5800" cap="all" spc="-100" err="1"/>
              <a:t>Раздельный</a:t>
            </a:r>
            <a:r>
              <a:rPr lang="en-US" sz="5800" cap="all" spc="-100" dirty="0"/>
              <a:t> </a:t>
            </a:r>
            <a:r>
              <a:rPr lang="en-US" sz="5800" cap="all" spc="-100" err="1"/>
              <a:t>сбор</a:t>
            </a:r>
            <a:r>
              <a:rPr lang="en-US" sz="5800" cap="all" spc="-100" dirty="0"/>
              <a:t> </a:t>
            </a:r>
            <a:r>
              <a:rPr lang="en-US" sz="5800" cap="all" spc="-100" err="1"/>
              <a:t>мусора</a:t>
            </a:r>
            <a:r>
              <a:rPr lang="en-US" sz="5800" cap="all" spc="-100" dirty="0"/>
              <a:t> в </a:t>
            </a:r>
            <a:r>
              <a:rPr lang="en-US" sz="5800" cap="all" spc="-100" err="1"/>
              <a:t>Санкт-Петербурге</a:t>
            </a:r>
            <a:r>
              <a:rPr lang="en-US" sz="5800" cap="all" spc="-100"/>
              <a:t> и </a:t>
            </a:r>
            <a:r>
              <a:rPr lang="en-US" sz="5800" cap="all" spc="-100" err="1"/>
              <a:t>Ленинградской</a:t>
            </a:r>
            <a:r>
              <a:rPr lang="en-US" sz="5800" cap="all" spc="-100"/>
              <a:t> области</a:t>
            </a:r>
            <a:endParaRPr lang="en-US" sz="5800" cap="all" spc="-1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4424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земля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962F65F-66D8-4DDE-AFE2-5B1DB5421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1" b="14509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B121716-8B64-478F-ABDB-17030AD1B7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4E05F-B3D2-4D11-8FDF-BA9D2D77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Полигон "Южный"</a:t>
            </a:r>
          </a:p>
        </p:txBody>
      </p:sp>
    </p:spTree>
    <p:extLst>
      <p:ext uri="{BB962C8B-B14F-4D97-AF65-F5344CB8AC3E}">
        <p14:creationId xmlns:p14="http://schemas.microsoft.com/office/powerpoint/2010/main" val="320143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 Light</vt:lpstr>
      <vt:lpstr>Century Gothic</vt:lpstr>
      <vt:lpstr>Elephant</vt:lpstr>
      <vt:lpstr>Garamond</vt:lpstr>
      <vt:lpstr>inherit</vt:lpstr>
      <vt:lpstr>SavonVTI</vt:lpstr>
      <vt:lpstr>BrushVTI</vt:lpstr>
      <vt:lpstr>Решение глобальных проблем экологии начинается с раздельного мусора</vt:lpstr>
      <vt:lpstr>Актуальность</vt:lpstr>
      <vt:lpstr>Цель проекта</vt:lpstr>
      <vt:lpstr>Задачи</vt:lpstr>
      <vt:lpstr>Чему учит история мусора? </vt:lpstr>
      <vt:lpstr>Раздельный сбор мусора на примере Германии</vt:lpstr>
      <vt:lpstr>Презентация PowerPoint</vt:lpstr>
      <vt:lpstr>Раздельный сбор мусора в Санкт-Петербурге и Ленинградской области</vt:lpstr>
      <vt:lpstr>Полигон "Южный"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Учетная запись Майкрософт</cp:lastModifiedBy>
  <cp:revision>284</cp:revision>
  <dcterms:created xsi:type="dcterms:W3CDTF">2021-02-26T15:23:54Z</dcterms:created>
  <dcterms:modified xsi:type="dcterms:W3CDTF">2021-03-03T15:09:15Z</dcterms:modified>
</cp:coreProperties>
</file>